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FAEF9944-A4F6-4C59-AEBD-678D6480B8EA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B02557A-7053-4340-A874-8AB926A8EDA1}" type="datetimeFigureOut">
              <a:rPr lang="en-US" dirty="0"/>
              <a:pPr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AEF9944-A4F6-4C59-AEBD-678D6480B8EA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BB02557A-7053-4340-A874-8AB926A8EDA1}" type="datetimeFigureOut">
              <a:rPr lang="en-US" dirty="0"/>
              <a:pPr/>
              <a:t>9/24/21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FAEF9944-A4F6-4C59-AEBD-678D6480B8EA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BB02557A-7053-4340-A874-8AB926A8EDA1}" type="datetimeFigureOut">
              <a:rPr lang="en-US" dirty="0"/>
              <a:pPr/>
              <a:t>9/24/21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FAEF9944-A4F6-4C59-AEBD-678D6480B8EA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B02557A-7053-4340-A874-8AB926A8EDA1}" type="datetimeFigureOut">
              <a:rPr lang="en-US" dirty="0"/>
              <a:pPr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FAEF9944-A4F6-4C59-AEBD-678D6480B8EA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ihi-rus.ru/Pushki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opisanie-kartin.com/opisanie-kartiny-isaaka-brodskogo-zolotaya-osen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?newwindow=1&amp;client=safari&amp;sa=X&amp;hl=ru-ru&amp;q=%D0%92%D0%B0%D1%81%D0%B8%D0%BB%D0%B8%D0%B9+%D0%94%D0%BC%D0%B8%D1%82%D1%80%D0%B8%D0%B5%D0%B2%D0%B8%D1%87+%D0%9F%D0%BE%D0%BB%D0%B5%D0%BD%D0%BE%D0%B2&amp;stick=H4sIAAAAAAAAAOPgE-LVT9c3NEwyS0lKNioyVuLUz9U3MM4rtizSks1OttIvyywuTcyJTywq0Qfi8vyibCsgnVlcsojV6MKkCxsuNl7YcWE3EO9UuDDlwp4LOy42XWwAcrde2ARktytcmH9hH1B-64W9QHrTDlZGADGqSK9zAAAA&amp;ved=2ahUKEwid9OOS85fzAhWPmIsKHbCvDMIQmxMoAHoECAcQAg&amp;biw=375&amp;bih=628&amp;dpr=2" TargetMode="External"/><Relationship Id="rId2" Type="http://schemas.openxmlformats.org/officeDocument/2006/relationships/hyperlink" Target="https://ru.m.wikipedia.org/wiki/%D0%97%D0%BE%D0%BB%D0%BE%D1%82%D0%B0%D1%8F_%D0%BE%D1%81%D0%B5%D0%BD%D1%8C_(%D0%BA%D0%B0%D1%80%D1%82%D0%B8%D0%BD%D0%B0_%D0%9F%D0%BE%D0%BB%D0%B5%D0%BD%D0%BE%D0%B2%D0%B0)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www.google.ru/search?newwindow=1&amp;client=safari&amp;sa=X&amp;hl=ru-ru&amp;biw=375&amp;bih=628&amp;q=%D0%A5%D0%BE%D0%BB%D1%81%D1%82&amp;stick=H4sIAAAAAAAAAOPgE-LVT9c3NEwyS0lKNioyVuLQz9U3yMotKNGSzyi30k_Oz8lJTS7JzM_TTywqKc8vyi62Ki4tKMgvKlnEynVh6YV9F3ZfbLzYtIOVEQA2jfwHTAAAAA&amp;ved=2ahUKEwid9OOS85fzAhWPmIsKHbCvDMIQmxMoAHoECAMQAg" TargetMode="External"/><Relationship Id="rId4" Type="http://schemas.openxmlformats.org/officeDocument/2006/relationships/hyperlink" Target="https://www.google.ru/search?newwindow=1&amp;client=safari&amp;sa=X&amp;hl=ru-ru&amp;biw=375&amp;bih=628&amp;q=%D0%A0%D0%B5%D0%B0%D0%BB%D0%B8%D0%B7%D0%BC+(%D0%B8%D1%81%D0%BA%D1%83%D1%81%D1%81%D1%82%D0%B2%D0%BE)&amp;stick=H4sIAAAAAAAAAOPgE-LVT9c3NEwyS0lKNioyVuLSz9U3MC9OSjdP05LNTrbSL8ssLk3MiU8sKtEH4vL8omyrgtSizPyURazKFxZc2Hphw4XdF3Zc2H5hj4LGhR0XGy_suth8sREImy5surBPcwcrIwDleaswZQAAAA&amp;ved=2ahUKEwid9OOS85fzAhWPmIsKHbCvDMIQmxMoAHoECAYQA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6B778-3746-1746-91FA-DAF57964CB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47268" y="874863"/>
            <a:ext cx="4540646" cy="3349641"/>
          </a:xfrm>
        </p:spPr>
        <p:txBody>
          <a:bodyPr>
            <a:normAutofit/>
          </a:bodyPr>
          <a:lstStyle/>
          <a:p>
            <a:r>
              <a:rPr lang="ru-RU" sz="4100" dirty="0">
                <a:solidFill>
                  <a:schemeClr val="bg2">
                    <a:lumMod val="50000"/>
                  </a:schemeClr>
                </a:solidFill>
              </a:rPr>
              <a:t>«Золотая осень» в душе великих живописцев.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5F25A7-CEF6-2346-8B69-FC0CFE20735C}"/>
              </a:ext>
            </a:extLst>
          </p:cNvPr>
          <p:cNvSpPr txBox="1"/>
          <p:nvPr/>
        </p:nvSpPr>
        <p:spPr>
          <a:xfrm>
            <a:off x="810054" y="2083055"/>
            <a:ext cx="6109728" cy="286232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Arial" panose="020B0604020202020204" pitchFamily="34" charset="0"/>
                <a:hlinkClick r:id="rId2"/>
              </a:rPr>
              <a:t>А. С. Пушкин</a:t>
            </a: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 </a:t>
            </a:r>
            <a:br>
              <a:rPr lang="ru-RU" dirty="0"/>
            </a:b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Унылая пора! Очей очарованье!</a:t>
            </a: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Приятна мне твоя прощальная краса —</a:t>
            </a: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Люблю я пышное природы </a:t>
            </a:r>
            <a:r>
              <a:rPr lang="ru-RU" b="0" i="0" u="none" strike="noStrike" dirty="0" err="1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увяданье</a:t>
            </a: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,</a:t>
            </a: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В багрец и в золото одетые леса,</a:t>
            </a: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В их сенях ветра шум и свежее дыханье,</a:t>
            </a: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И мглой </a:t>
            </a:r>
            <a:r>
              <a:rPr lang="ru-RU" b="0" i="0" u="none" strike="noStrike" dirty="0" err="1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волнистою</a:t>
            </a: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 покрыты небеса,</a:t>
            </a: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И редкий солнца луч, и первые морозы,</a:t>
            </a:r>
            <a:br>
              <a:rPr lang="ru-RU" dirty="0"/>
            </a:br>
            <a:r>
              <a:rPr lang="ru-RU" b="0" i="0" u="none" strike="noStrike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И отдаленные седой зимы угрозы</a:t>
            </a:r>
            <a:endParaRPr lang="ru-RU" dirty="0"/>
          </a:p>
        </p:txBody>
      </p:sp>
      <p:sp>
        <p:nvSpPr>
          <p:cNvPr id="12" name="Подзаголовок 11">
            <a:extLst>
              <a:ext uri="{FF2B5EF4-FFF2-40B4-BE49-F238E27FC236}">
                <a16:creationId xmlns:a16="http://schemas.microsoft.com/office/drawing/2014/main" id="{49C80A9B-D1C1-2342-B83D-BF64AE6131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5300" dirty="0">
                <a:solidFill>
                  <a:schemeClr val="bg2">
                    <a:lumMod val="75000"/>
                  </a:schemeClr>
                </a:solidFill>
              </a:rPr>
              <a:t>Пейзаж</a:t>
            </a:r>
          </a:p>
        </p:txBody>
      </p:sp>
    </p:spTree>
    <p:extLst>
      <p:ext uri="{BB962C8B-B14F-4D97-AF65-F5344CB8AC3E}">
        <p14:creationId xmlns:p14="http://schemas.microsoft.com/office/powerpoint/2010/main" val="804075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09E739-87D3-F24D-A6FE-C4276E36E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3515" y="177436"/>
            <a:ext cx="3500756" cy="622956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6397A5-034D-9844-8B1D-0CD65C76E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6417" y="445276"/>
            <a:ext cx="4376931" cy="6235197"/>
          </a:xfrm>
        </p:spPr>
        <p:txBody>
          <a:bodyPr>
            <a:normAutofit lnSpcReduction="10000"/>
          </a:bodyPr>
          <a:lstStyle/>
          <a:p>
            <a:r>
              <a:rPr lang="ru-RU" b="1" i="0" u="none" strike="noStrike" dirty="0">
                <a:effectLst/>
                <a:latin typeface="Google Sans"/>
              </a:rPr>
              <a:t>Осенние пейзажи</a:t>
            </a:r>
            <a:endParaRPr lang="ru-RU" b="0" i="0" u="none" strike="noStrike" dirty="0">
              <a:effectLst/>
              <a:latin typeface="Google Sans"/>
            </a:endParaRPr>
          </a:p>
          <a:p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Исаак Левитан. Золотая осень. 1895. ГТГ ... </a:t>
            </a:r>
          </a:p>
          <a:p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Станислав Жуковский. Осень. Веранда. 1911. ... </a:t>
            </a:r>
          </a:p>
          <a:p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Борис Кустодиев. Осень в провинции. Чаепитие. 1926. ... </a:t>
            </a:r>
          </a:p>
          <a:p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Илья </a:t>
            </a:r>
            <a:r>
              <a:rPr lang="ru-RU" b="0" i="0" u="none" strike="noStrike" dirty="0" err="1">
                <a:effectLst/>
                <a:latin typeface="Roboto" panose="020F0502020204030204" pitchFamily="34" charset="0"/>
              </a:rPr>
              <a:t>Остроухов</a:t>
            </a:r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. Золотая осень. 1886. ГТГ ... </a:t>
            </a:r>
          </a:p>
          <a:p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Исаак Бродский. Золотая осень. 1913. ... </a:t>
            </a:r>
          </a:p>
          <a:p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Петр Петровичев. Нескучный сад. Осень. ... </a:t>
            </a:r>
          </a:p>
          <a:p>
            <a:r>
              <a:rPr lang="ru-RU" b="0" i="0" u="none" strike="noStrike" dirty="0">
                <a:effectLst/>
                <a:latin typeface="Roboto" panose="020F0502020204030204" pitchFamily="34" charset="0"/>
              </a:rPr>
              <a:t>Константин Сомов. Версальский парк осенью. 1898.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E995D45-3B32-BB4D-BB26-7F3FA787D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2933699" cy="2638151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BA16642D-3C88-4D40-8E40-BA3294E5E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64487"/>
            <a:ext cx="2487484" cy="2180146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C0E51F98-4E70-C745-872D-46C7F3BAF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44634"/>
            <a:ext cx="2933698" cy="2035840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EC39BEB0-E4EC-F946-AB3D-C3B36CE9BA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8919" y="141782"/>
            <a:ext cx="3775351" cy="4120234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D0DDAB6B-4297-2445-927B-B56A6D7E98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6066" y="2773407"/>
            <a:ext cx="3775351" cy="390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48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265716-276A-3447-B71E-1E0E2865F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8649" y="1420219"/>
            <a:ext cx="4899844" cy="1085455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/>
              <a:t>Золотая осень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FF8D02-0DA6-EF45-BCC3-E72BEDEA5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2703" y="3429000"/>
            <a:ext cx="6761568" cy="5495324"/>
          </a:xfrm>
        </p:spPr>
        <p:txBody>
          <a:bodyPr/>
          <a:lstStyle/>
          <a:p>
            <a:r>
              <a:rPr lang="ru-RU" b="0" i="0" u="none" strike="noStrike">
                <a:solidFill>
                  <a:srgbClr val="3C4043"/>
                </a:solidFill>
                <a:effectLst/>
                <a:latin typeface="Roboto" panose="02000000000000000000" pitchFamily="2" charset="0"/>
              </a:rPr>
              <a:t>Золота́я о́сень» — пейзаж русского художника Ильи Остроухова, написанный в 1886 году. Принадлежит Государственной Третьяковской галерее. Размер — 48,2 × 66,3 см. Замысел картины родился у Остроухова в 1885 году, когда он жил в усадьбе Абрамцево, а сюжет связан с видами, которые он наблюдал в приусадебном парке.</a:t>
            </a:r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60D0543-2B3B-4F4E-B2C6-F728F59C2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70" y="1348703"/>
            <a:ext cx="4393513" cy="457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85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E486F1-CBD2-CD46-8995-859280342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462" y="1482713"/>
            <a:ext cx="6281352" cy="988637"/>
          </a:xfrm>
        </p:spPr>
        <p:txBody>
          <a:bodyPr>
            <a:normAutofit fontScale="9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b="1" i="0" u="none" strike="noStrike" dirty="0">
                <a:solidFill>
                  <a:srgbClr val="111111"/>
                </a:solidFill>
                <a:effectLst/>
                <a:latin typeface="Source Sans Pro" panose="020F0502020204030204" pitchFamily="34" charset="0"/>
              </a:rPr>
              <a:t>Исаак Бродский «Золотая осень»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98F6B3-E29C-2A48-8104-53C15F670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2462" y="2986217"/>
            <a:ext cx="7813695" cy="3054864"/>
          </a:xfrm>
        </p:spPr>
        <p:txBody>
          <a:bodyPr/>
          <a:lstStyle/>
          <a:p>
            <a:r>
              <a:rPr lang="ru-RU" b="0" i="0" u="none" strike="noStrike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Картина с большой точностью передает красоту природы России. Красный и оранжевый цвета оживляюще воздействуют на человека. Невесомое и веселое настроение создает цвет дороги. Удаленное небо добавляет спокойствие в картину.</a:t>
            </a:r>
            <a:r>
              <a:rPr lang="ru-RU" b="0" i="0" u="none" strike="noStrike">
                <a:solidFill>
                  <a:srgbClr val="075A22"/>
                </a:solidFill>
                <a:effectLst/>
                <a:latin typeface="Source Sans Pro" panose="020B0503030403020204" pitchFamily="34" charset="0"/>
                <a:hlinkClick r:id="rId2"/>
              </a:rPr>
              <a:t> </a:t>
            </a:r>
            <a:r>
              <a:rPr lang="en-GB" b="0" i="0" u="none" strike="noStrike">
                <a:solidFill>
                  <a:srgbClr val="075A22"/>
                </a:solidFill>
                <a:effectLst/>
                <a:latin typeface="Source Sans Pro" panose="020B0503030403020204" pitchFamily="34" charset="0"/>
                <a:hlinkClick r:id="rId2"/>
              </a:rPr>
              <a:t>https://opisanie-kartin.com/opisanie-kartiny-isaaka-brodskogo-zolotaya-osen/</a:t>
            </a:r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AD10EA1-A9A9-194F-B778-0F93035DD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2488" y="1482713"/>
            <a:ext cx="4404696" cy="455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9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0DCCFD-88D5-C448-8A79-20CA8E19B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595" y="302055"/>
            <a:ext cx="6349676" cy="1129919"/>
          </a:xfrm>
        </p:spPr>
        <p:txBody>
          <a:bodyPr>
            <a:normAutofit fontScale="90000"/>
          </a:bodyPr>
          <a:lstStyle/>
          <a:p>
            <a:r>
              <a:rPr lang="ru-RU" b="0" i="0" u="none" strike="noStrike">
                <a:solidFill>
                  <a:srgbClr val="202124"/>
                </a:solidFill>
                <a:effectLst/>
                <a:latin typeface="Google Sans"/>
              </a:rPr>
              <a:t>Золотая осень</a:t>
            </a:r>
            <a:br>
              <a:rPr lang="ru-RU" b="0" i="0" u="none" strike="noStrike">
                <a:solidFill>
                  <a:srgbClr val="202124"/>
                </a:solidFill>
                <a:effectLst/>
                <a:latin typeface="Google Sans"/>
              </a:rPr>
            </a:br>
            <a:r>
              <a:rPr lang="ru-RU" b="0" i="0" u="none" strike="noStrike">
                <a:solidFill>
                  <a:srgbClr val="3C4043"/>
                </a:solidFill>
                <a:effectLst/>
                <a:latin typeface="Roboto" panose="02000000000000000000" pitchFamily="2" charset="0"/>
              </a:rPr>
              <a:t>Картина Поленова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6014CBA-9161-F542-B5E9-5A5E1F402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026" y="2438399"/>
            <a:ext cx="6727245" cy="4117547"/>
          </a:xfrm>
        </p:spPr>
        <p:txBody>
          <a:bodyPr>
            <a:normAutofit fontScale="92500" lnSpcReduction="10000"/>
          </a:bodyPr>
          <a:lstStyle/>
          <a:p>
            <a:r>
              <a:rPr lang="ru-RU" b="0" i="0" u="none" strike="noStrike">
                <a:solidFill>
                  <a:srgbClr val="3C4043"/>
                </a:solidFill>
                <a:effectLst/>
                <a:latin typeface="Roboto" panose="02000000000000000000" pitchFamily="2" charset="0"/>
              </a:rPr>
              <a:t>«Золота́я о́сень» — картина русского художника Василия Поленова, написанная в 1893 году. Она является частью собрания Государственного мемориального историко-художественного и природного музея-заповедника В. Д. Поленова. Размер картины — 77 × 124 см. </a:t>
            </a:r>
            <a:r>
              <a:rPr lang="ru-RU" b="0" i="0" u="none" strike="noStrike">
                <a:solidFill>
                  <a:srgbClr val="1558D6"/>
                </a:solidFill>
                <a:effectLst/>
                <a:latin typeface="Roboto" panose="02000000000000000000" pitchFamily="2" charset="0"/>
                <a:hlinkClick r:id="rId2"/>
              </a:rPr>
              <a:t>Википедия</a:t>
            </a:r>
            <a:endParaRPr lang="ru-RU" b="0" i="0" u="none" strike="noStrike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u="none" strike="noStrike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Автор: </a:t>
            </a:r>
            <a:r>
              <a:rPr lang="ru-RU" b="0" i="0" u="none" strike="noStrike">
                <a:solidFill>
                  <a:srgbClr val="1558D6"/>
                </a:solidFill>
                <a:effectLst/>
                <a:latin typeface="Roboto" panose="02000000000000000000" pitchFamily="2" charset="0"/>
                <a:hlinkClick r:id="rId3"/>
              </a:rPr>
              <a:t>Василий Дмитриевич Поленов</a:t>
            </a:r>
            <a:endParaRPr lang="ru-RU" b="0" i="0" u="none" strike="noStrike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u="none" strike="noStrike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Создание: </a:t>
            </a:r>
            <a:r>
              <a:rPr lang="ru-RU" b="0" i="0" u="none" strike="noStrike">
                <a:solidFill>
                  <a:srgbClr val="70757A"/>
                </a:solidFill>
                <a:effectLst/>
                <a:latin typeface="Roboto" panose="02000000000000000000" pitchFamily="2" charset="0"/>
              </a:rPr>
              <a:t>1893 г.</a:t>
            </a:r>
            <a:endParaRPr lang="ru-RU" b="0" i="0" u="none" strike="noStrike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u="none" strike="noStrike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Период: </a:t>
            </a:r>
            <a:r>
              <a:rPr lang="ru-RU" b="0" i="0" u="none" strike="noStrike">
                <a:solidFill>
                  <a:srgbClr val="1558D6"/>
                </a:solidFill>
                <a:effectLst/>
                <a:latin typeface="Roboto" panose="02000000000000000000" pitchFamily="2" charset="0"/>
                <a:hlinkClick r:id="rId4"/>
              </a:rPr>
              <a:t>Реализм</a:t>
            </a:r>
            <a:endParaRPr lang="ru-RU" b="0" i="0" u="none" strike="noStrike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u="none" strike="noStrike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Жанр: </a:t>
            </a:r>
            <a:r>
              <a:rPr lang="ru-RU" b="0" i="0" u="none" strike="noStrike">
                <a:solidFill>
                  <a:srgbClr val="70757A"/>
                </a:solidFill>
                <a:effectLst/>
                <a:latin typeface="Roboto" panose="02000000000000000000" pitchFamily="2" charset="0"/>
              </a:rPr>
              <a:t>Пастораль</a:t>
            </a:r>
            <a:endParaRPr lang="ru-RU" b="0" i="0" u="none" strike="noStrike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u="none" strike="noStrike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Основа: </a:t>
            </a:r>
            <a:r>
              <a:rPr lang="ru-RU" b="0" i="0" u="none" strike="noStrike">
                <a:solidFill>
                  <a:srgbClr val="1558D6"/>
                </a:solidFill>
                <a:effectLst/>
                <a:latin typeface="Roboto" panose="02000000000000000000" pitchFamily="2" charset="0"/>
                <a:hlinkClick r:id="rId5"/>
              </a:rPr>
              <a:t>Холст</a:t>
            </a:r>
            <a:endParaRPr lang="ru-RU" b="0" i="0" u="none" strike="noStrike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86A39E73-CBAC-044B-A30A-FFD9FFF385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02055"/>
            <a:ext cx="4977027" cy="56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97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9B52DC-3304-A449-B16F-0948682A5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6757" y="666073"/>
            <a:ext cx="6967514" cy="1239863"/>
          </a:xfrm>
        </p:spPr>
        <p:txBody>
          <a:bodyPr>
            <a:normAutofit fontScale="90000"/>
          </a:bodyPr>
          <a:lstStyle/>
          <a:p>
            <a:r>
              <a:rPr lang="ru-RU" b="1" i="0" u="none" strike="noStrike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«Золотая осень” Николая Карахана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207FDF-AA19-724A-8294-D4EE9EE88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4324" y="1905936"/>
            <a:ext cx="6589947" cy="4183968"/>
          </a:xfrm>
        </p:spPr>
        <p:txBody>
          <a:bodyPr>
            <a:normAutofit fontScale="92500" lnSpcReduction="10000"/>
          </a:bodyPr>
          <a:lstStyle/>
          <a:p>
            <a:r>
              <a:rPr lang="ru-RU" b="0" i="0" u="none" strike="noStrike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Не является исключением одна из самых ярких его работ (как в прямом, так и в переносном смысле). Под названием “Золотая осень” живописец изобразил вовсе не унылую пору, кишащую дождями и слякотью, а живое и красочное “очей очарованье”.</a:t>
            </a:r>
          </a:p>
          <a:p>
            <a:r>
              <a:rPr lang="ru-RU" b="0" i="0" u="none" strike="noStrike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Очень умело он соединяет воедино осеннюю и горную тематику, позволяя зрителю наблюдать притягательный и необычный вид. Рельефные, мощные горы возвышаются на заднем плане, но в изгибах угрюмых скал играют солнечные блики, а справа выглядывает пушистое белоснежное облако, будто бы задевающее каменные вершины.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4788CBC-C7FF-3443-982D-416F3EB33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69999"/>
            <a:ext cx="4736756" cy="481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90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B67FC-83EF-3549-91FE-DCFAB2A10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0541" y="1407297"/>
            <a:ext cx="4942702" cy="1407297"/>
          </a:xfrm>
        </p:spPr>
        <p:txBody>
          <a:bodyPr>
            <a:normAutofit fontScale="90000"/>
          </a:bodyPr>
          <a:lstStyle/>
          <a:p>
            <a:r>
              <a:rPr lang="ru-RU" dirty="0"/>
              <a:t>И. И. Левитан «Золотая осень»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BCDC71C4-3F66-DE42-B5C1-9215DC4025C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462162" y="2438400"/>
            <a:ext cx="7242109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rgbClr val="3C4043"/>
              </a:solidFill>
              <a:latin typeface="Roboto" panose="02000000000000000000" pitchFamily="2" charset="0"/>
            </a:endParaRPr>
          </a:p>
          <a:p>
            <a:r>
              <a:rPr lang="ru-RU" dirty="0">
                <a:solidFill>
                  <a:srgbClr val="3C4043"/>
                </a:solidFill>
                <a:latin typeface="Roboto" panose="02000000000000000000" pitchFamily="2" charset="0"/>
              </a:rPr>
              <a:t>«Золотая осень» — пейзаж русского художника Исаака Левитана, написанный в 1895 году. Принадлежит Государственной Третьяковской галерее. Размер картины — 82 × 126 см. Левитан начал работу над картиной осенью 1895 года, когда он жил в усадьбе Горка в Тверской губернии; там же были написаны первые этюды.</a:t>
            </a:r>
          </a:p>
        </p:txBody>
      </p:sp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EBE70553-85DD-CD40-B159-9FFD67BB7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8096"/>
            <a:ext cx="4462162" cy="442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22850"/>
      </p:ext>
    </p:extLst>
  </p:cSld>
  <p:clrMapOvr>
    <a:masterClrMapping/>
  </p:clrMapOvr>
</p:sld>
</file>

<file path=ppt/theme/theme1.xml><?xml version="1.0" encoding="utf-8"?>
<a:theme xmlns:a="http://schemas.openxmlformats.org/drawingml/2006/main" name="Перья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7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Перья</vt:lpstr>
      <vt:lpstr>«Золотая осень» в душе великих живописцев.</vt:lpstr>
      <vt:lpstr>Презентация PowerPoint</vt:lpstr>
      <vt:lpstr>Золотая осень</vt:lpstr>
      <vt:lpstr>Исаак Бродский «Золотая осень»</vt:lpstr>
      <vt:lpstr>Золотая осень Картина Поленова</vt:lpstr>
      <vt:lpstr>«Золотая осень” Николая Карахана</vt:lpstr>
      <vt:lpstr>И. И. Левитан «Золотая осень»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«Золотая осень» в душе великих живописцев.</dc:title>
  <dc:creator>galshep84@mail.ru</dc:creator>
  <cp:lastModifiedBy>galshep84@mail.ru</cp:lastModifiedBy>
  <cp:revision>1</cp:revision>
  <dcterms:created xsi:type="dcterms:W3CDTF">2021-09-24T13:48:16Z</dcterms:created>
  <dcterms:modified xsi:type="dcterms:W3CDTF">2021-09-24T16:05:03Z</dcterms:modified>
</cp:coreProperties>
</file>