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3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53D2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9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2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73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85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208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178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339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156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26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3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07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16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93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D52B1-A39B-4D1B-9FB9-4211F30E074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DA78-BFDB-4690-9DAE-C58E5ABD8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7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759854" y="0"/>
            <a:ext cx="13157007" cy="17547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окружающему миру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«Города России»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Город-курорт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74523" y="4308231"/>
            <a:ext cx="5052646" cy="267765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2-В класса 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 «Перспектива» </a:t>
            </a: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Власиха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Мищенко Александр</a:t>
            </a: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Кл.руководитель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Ирена Анатольевна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9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D2FF"/>
            </a:gs>
            <a:gs pos="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1600" y="-432000"/>
            <a:ext cx="9244800" cy="27864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Олимпийский парк, в котором в 2014 году прошли зимние Олимпийские игры.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582" y="2192502"/>
            <a:ext cx="7289341" cy="3977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00" y="1645200"/>
            <a:ext cx="3724800" cy="49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1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300" y="-94475"/>
            <a:ext cx="11644800" cy="1974875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еще много интересных мест в этом прекрасном городе.                  Я очень люблю Сочи и всем рекомендую побывать там хотя бы один раз.</a:t>
            </a:r>
            <a:endParaRPr lang="ru-RU" sz="3200" i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09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15" y="154548"/>
            <a:ext cx="11895785" cy="5035638"/>
          </a:xfrm>
        </p:spPr>
        <p:txBody>
          <a:bodyPr>
            <a:no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 - город-курорт в России, протянувшийся на 147км вдоль Черноморского побережья Краснодарского края. Город окружён цепью высоких Кавказских гор. Сочи является самым длинным городом в мире и только в нём можно увидеть единственные в России пальмы.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4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00" y="2654725"/>
            <a:ext cx="7953000" cy="371007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ласковое солнце, тёплое море, снежные горы, чистый воздух, минеральные воды, лечебные грязи – его называют столицей российских курортов.</a:t>
            </a:r>
          </a:p>
        </p:txBody>
      </p:sp>
    </p:spTree>
    <p:extLst>
      <p:ext uri="{BB962C8B-B14F-4D97-AF65-F5344CB8AC3E}">
        <p14:creationId xmlns:p14="http://schemas.microsoft.com/office/powerpoint/2010/main" val="215707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5418" y="-242802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Герб города Сочи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1672" y="1162655"/>
            <a:ext cx="5125793" cy="391517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Щит разделен на 4 части: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горы Кавказа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пальма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9" t="5115" r="15645" b="7339"/>
          <a:stretch/>
        </p:blipFill>
        <p:spPr>
          <a:xfrm>
            <a:off x="7640243" y="860201"/>
            <a:ext cx="4009770" cy="48451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1819" y="5820508"/>
            <a:ext cx="128735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прямоугольник с «чашей огненной воды» – символ минеральных источников.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238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53D2FF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Общепринятым  природным символом курорта считается цветущая магнолия.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50" y="2125716"/>
            <a:ext cx="6475350" cy="43384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00" y="1837000"/>
            <a:ext cx="3470400" cy="46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2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0D2FC"/>
            </a:gs>
            <a:gs pos="0">
              <a:srgbClr val="53D2FF"/>
            </a:gs>
            <a:gs pos="6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600" y="239638"/>
            <a:ext cx="9996000" cy="1387562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улица - главная пешеходная улица города Сочи.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850" y="1831400"/>
            <a:ext cx="3474150" cy="4632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50" y="1303200"/>
            <a:ext cx="3002175" cy="4002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000" y="1303200"/>
            <a:ext cx="4718400" cy="35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0D2FC"/>
            </a:gs>
            <a:gs pos="0">
              <a:srgbClr val="53D2FF"/>
            </a:gs>
            <a:gs pos="6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3400" y="-25407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600" y="997414"/>
            <a:ext cx="4392600" cy="15828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Дендрарий – 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парк, в котором </a:t>
            </a:r>
            <a:r>
              <a:rPr lang="ru-RU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собрано</a:t>
            </a: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более 1800 видов растений.</a:t>
            </a:r>
            <a:endParaRPr lang="ru-RU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869400" y="678554"/>
            <a:ext cx="4521600" cy="15990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Ривьера – самый красивый парк для прогулок и развлечений.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88200" y="5499708"/>
            <a:ext cx="4902600" cy="840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850" y="2004117"/>
            <a:ext cx="3438150" cy="4584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49" y="2580218"/>
            <a:ext cx="6220157" cy="393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0D2FC"/>
            </a:gs>
            <a:gs pos="0">
              <a:srgbClr val="53D2FF"/>
            </a:gs>
            <a:gs pos="6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339000" y="599998"/>
            <a:ext cx="4902600" cy="840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 вокзал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949400" y="591598"/>
            <a:ext cx="3757800" cy="8484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порт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8" y="1214376"/>
            <a:ext cx="5896658" cy="44224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466" y="1422719"/>
            <a:ext cx="5612065" cy="42141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6928" y="5774194"/>
            <a:ext cx="115250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Здания железнодорожного и морского вокзалов являются памятниками архитектуры.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0D2FC"/>
            </a:gs>
            <a:gs pos="0">
              <a:srgbClr val="53D2FF"/>
            </a:gs>
            <a:gs pos="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4300792" y="177613"/>
            <a:ext cx="4902600" cy="840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Поющие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фонтаны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942" y="5272298"/>
            <a:ext cx="11868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самых красивых мест в России. Фонтан представляет собой форму огненной птицы, которая обнимает чашу большого озера.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092" y="1154973"/>
            <a:ext cx="5329262" cy="35528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79332"/>
            <a:ext cx="6615953" cy="372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0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229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Проект по окружающему миру  «Города России»  Город-курорт СОЧИ</vt:lpstr>
      <vt:lpstr>Сочи - город-курорт в России, протянувшийся на 147км вдоль Черноморского побережья Краснодарского края. Город окружён цепью высоких Кавказских гор. Сочи является самым длинным городом в мире и только в нём можно увидеть единственные в России пальмы. </vt:lpstr>
      <vt:lpstr>За ласковое солнце, тёплое море, снежные горы, чистый воздух, минеральные воды, лечебные грязи – его называют столицей российских курортов.</vt:lpstr>
      <vt:lpstr>Герб города Сочи</vt:lpstr>
      <vt:lpstr>Общепринятым  природным символом курорта считается цветущая магнолия.</vt:lpstr>
      <vt:lpstr>Презентация PowerPoint</vt:lpstr>
      <vt:lpstr>Достопримечательности</vt:lpstr>
      <vt:lpstr>Презентация PowerPoint</vt:lpstr>
      <vt:lpstr>Презентация PowerPoint</vt:lpstr>
      <vt:lpstr>Олимпийский парк, в котором в 2014 году прошли зимние Олимпийские игры.</vt:lpstr>
      <vt:lpstr>И еще много интересных мест в этом прекрасном городе.                  Я очень люблю Сочи и всем рекомендую побывать там хотя бы один раз.</vt:lpstr>
    </vt:vector>
  </TitlesOfParts>
  <Company>Компания "Сухой"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oarhipova@sukhoi.company</dc:creator>
  <cp:lastModifiedBy>222-1</cp:lastModifiedBy>
  <cp:revision>20</cp:revision>
  <dcterms:created xsi:type="dcterms:W3CDTF">2022-04-01T10:11:05Z</dcterms:created>
  <dcterms:modified xsi:type="dcterms:W3CDTF">2022-05-16T11:37:33Z</dcterms:modified>
</cp:coreProperties>
</file>