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5" r:id="rId9"/>
    <p:sldId id="266" r:id="rId10"/>
    <p:sldId id="267" r:id="rId11"/>
    <p:sldId id="264" r:id="rId12"/>
    <p:sldId id="263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5/14/2022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5/14/2022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5/14/2022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5/14/2022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5/14/2022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5/14/2022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5/14/2022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5/14/2022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5/14/2022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5/14/2022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5/14/2022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5/14/2022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1.jpg"/><Relationship Id="rId7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13.jpg"/><Relationship Id="rId10" Type="http://schemas.openxmlformats.org/officeDocument/2006/relationships/image" Target="../media/image6.jpeg"/><Relationship Id="rId4" Type="http://schemas.openxmlformats.org/officeDocument/2006/relationships/image" Target="../media/image12.jpg"/><Relationship Id="rId9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7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r>
              <a:rPr lang="ru-RU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Наву</a:t>
            </a:r>
            <a:r>
              <a:rPr lang="be-BY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чальны пераказ</a:t>
            </a:r>
            <a:r>
              <a:rPr lang="be-BY" dirty="0" smtClean="0"/>
              <a:t/>
            </a:r>
            <a:br>
              <a:rPr lang="be-BY" dirty="0" smtClean="0"/>
            </a:br>
            <a:r>
              <a:rPr lang="be-BY" sz="4400" b="1" dirty="0" smtClean="0"/>
              <a:t>2 клас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61708" y="4713749"/>
            <a:ext cx="9070848" cy="457201"/>
          </a:xfrm>
        </p:spPr>
        <p:txBody>
          <a:bodyPr/>
          <a:lstStyle/>
          <a:p>
            <a:r>
              <a:rPr lang="be-BY" dirty="0" smtClean="0"/>
              <a:t>Настаўнік Пашкевіч Наталля Паўлаўна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561" y="0"/>
            <a:ext cx="3230880" cy="209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11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83771"/>
            <a:ext cx="10202091" cy="3474720"/>
          </a:xfrm>
        </p:spPr>
        <p:txBody>
          <a:bodyPr>
            <a:normAutofit/>
          </a:bodyPr>
          <a:lstStyle/>
          <a:p>
            <a:pPr algn="r"/>
            <a:r>
              <a:rPr lang="be-BY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Выратавалі дрэва санітары лесу. Сасна была удзячная птушкам.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3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5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9773" y="199658"/>
            <a:ext cx="10154180" cy="2678003"/>
          </a:xfrm>
        </p:spPr>
        <p:txBody>
          <a:bodyPr>
            <a:normAutofit fontScale="90000"/>
          </a:bodyPr>
          <a:lstStyle/>
          <a:p>
            <a:pPr algn="r"/>
            <a:r>
              <a:rPr lang="be-BY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Адкажы на пытанні, карыстайся словамі</a:t>
            </a:r>
            <a:r>
              <a:rPr lang="be-BY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4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be-BY" sz="4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4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Што здарылася з сасной?</a:t>
            </a:r>
            <a:br>
              <a:rPr lang="be-BY" sz="4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4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Хто првыляцеў да сасны?</a:t>
            </a:r>
            <a:br>
              <a:rPr lang="be-BY" sz="4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4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Што зрабілі санітары лесу?</a:t>
            </a:r>
            <a:r>
              <a:rPr lang="be-BY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17" y="4985621"/>
            <a:ext cx="1677356" cy="17992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" t="11986" r="9791" b="6395"/>
          <a:stretch/>
        </p:blipFill>
        <p:spPr>
          <a:xfrm>
            <a:off x="169817" y="3031410"/>
            <a:ext cx="2011680" cy="18810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5" t="7132" r="4534" b="7096"/>
          <a:stretch/>
        </p:blipFill>
        <p:spPr>
          <a:xfrm>
            <a:off x="169817" y="914401"/>
            <a:ext cx="1711234" cy="1998616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818607" y="5351417"/>
            <a:ext cx="10319656" cy="10384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181497" y="2305594"/>
            <a:ext cx="8843554" cy="4369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marL="914400" indent="-914400">
              <a:buAutoNum type="arabicPeriod"/>
            </a:pP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чарвякі, </a:t>
            </a:r>
            <a:r>
              <a:rPr lang="be-BY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усені, захварэла, пажо</a:t>
            </a:r>
            <a:r>
              <a:rPr lang="be-BY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ў</a:t>
            </a: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клі, шыпулькі</a:t>
            </a:r>
          </a:p>
          <a:p>
            <a:pPr marL="914400" indent="-914400">
              <a:buAutoNum type="arabicPeriod"/>
            </a:pP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Стракаты </a:t>
            </a:r>
            <a:r>
              <a:rPr lang="be-BY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дз</a:t>
            </a: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яцел, з</a:t>
            </a:r>
            <a:r>
              <a:rPr lang="be-BY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явілася, каралёк, сінічкі з чорнымі гало</a:t>
            </a:r>
            <a:r>
              <a:rPr lang="be-BY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ў</a:t>
            </a: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камі, сінічкі ў белых шапачках, калупа</a:t>
            </a:r>
            <a:r>
              <a:rPr lang="be-BY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ў</a:t>
            </a: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be-BY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дз</a:t>
            </a: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юбай, попа</a:t>
            </a:r>
            <a:r>
              <a:rPr lang="be-BY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ў</a:t>
            </a: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зень;</a:t>
            </a:r>
          </a:p>
          <a:p>
            <a:pPr marL="914400" indent="-914400">
              <a:buAutoNum type="arabicPeriod"/>
            </a:pP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Выратавалі,  санітары, у</a:t>
            </a:r>
            <a:r>
              <a:rPr lang="be-BY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дз</a:t>
            </a: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ячная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6" descr="https://ds04.infourok.ru/uploads/ex/128d/0005cb64-248f1a6a/img7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5" t="21290" r="8896" b="2068"/>
          <a:stretch/>
        </p:blipFill>
        <p:spPr bwMode="auto">
          <a:xfrm>
            <a:off x="9721366" y="2344971"/>
            <a:ext cx="1667971" cy="106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proza.ru/pics/2011/09/27/120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7152" y="3061885"/>
            <a:ext cx="1591153" cy="1129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kratkoe.com/wp-content/uploads/2017/01/sinichk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0946" y="4045400"/>
            <a:ext cx="1580597" cy="97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ptushki.org/wp-content/uploads/696822/belaya-sinitsa-1-800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3" t="33971" r="17096" b="17741"/>
          <a:stretch/>
        </p:blipFill>
        <p:spPr bwMode="auto">
          <a:xfrm>
            <a:off x="10553396" y="4928462"/>
            <a:ext cx="1669070" cy="104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s://i2.wp.com/content.foto.mail.ru/mail/valen.konst/_blogs/i-5317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81"/>
          <a:stretch/>
        </p:blipFill>
        <p:spPr bwMode="auto">
          <a:xfrm>
            <a:off x="9794440" y="5902310"/>
            <a:ext cx="1531057" cy="915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73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951" y="3388860"/>
            <a:ext cx="7222579" cy="3130912"/>
          </a:xfrm>
        </p:spPr>
        <p:txBody>
          <a:bodyPr>
            <a:normAutofit/>
          </a:bodyPr>
          <a:lstStyle/>
          <a:p>
            <a:r>
              <a:rPr lang="be-BY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Малайцы!</a:t>
            </a:r>
            <a:endParaRPr lang="ru-RU" sz="8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pickimage.ru/wp-content/uploads/2020/08/klass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5199613" cy="4177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69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05" y="195943"/>
            <a:ext cx="11926389" cy="666205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2154" y="1739874"/>
            <a:ext cx="10058400" cy="1371600"/>
          </a:xfrm>
        </p:spPr>
        <p:txBody>
          <a:bodyPr>
            <a:normAutofit fontScale="90000"/>
          </a:bodyPr>
          <a:lstStyle/>
          <a:p>
            <a:r>
              <a:rPr lang="be-BY" b="1" dirty="0" smtClean="0"/>
              <a:t>Мэта</a:t>
            </a:r>
            <a:r>
              <a:rPr lang="be-BY" dirty="0" smtClean="0"/>
              <a:t>: Фарміраваць уменне вызначаць тэму і галоўную думку, якая ў ім выказваецца; падбіраць да тэксту загаловак;</a:t>
            </a:r>
            <a:br>
              <a:rPr lang="be-BY" dirty="0" smtClean="0"/>
            </a:br>
            <a:r>
              <a:rPr lang="be-BY" dirty="0" smtClean="0"/>
              <a:t>пісьмова пераказваць тэкст па пытаннях і апорных словах;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774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5987" y="522515"/>
            <a:ext cx="9553303" cy="5551714"/>
          </a:xfrm>
        </p:spPr>
        <p:txBody>
          <a:bodyPr>
            <a:normAutofit/>
          </a:bodyPr>
          <a:lstStyle/>
          <a:p>
            <a:pPr algn="r"/>
            <a:r>
              <a:rPr lang="ru-RU" dirty="0" err="1" smtClean="0">
                <a:solidFill>
                  <a:srgbClr val="FF0000"/>
                </a:solidFill>
              </a:rPr>
              <a:t>Попаўзень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сінічка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каралёк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дзяцел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сініца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6" name="Picture 10" descr="https://i2.wp.com/content.foto.mail.ru/mail/valen.konst/_blogs/i-53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24" y="504997"/>
            <a:ext cx="3332208" cy="2499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056400" y="5838577"/>
            <a:ext cx="6960046" cy="670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r"/>
            <a:endParaRPr lang="ru-RU" dirty="0"/>
          </a:p>
        </p:txBody>
      </p:sp>
      <p:pic>
        <p:nvPicPr>
          <p:cNvPr id="20" name="Picture 2" descr="https://kratkoe.com/wp-content/uploads/2017/01/sinichk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89" y="3202184"/>
            <a:ext cx="3347143" cy="2059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9855825" y="7501506"/>
            <a:ext cx="1989484" cy="1945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r"/>
            <a:r>
              <a:rPr lang="be-BY" smtClean="0"/>
              <a:t>Попаўзень</a:t>
            </a:r>
            <a:endParaRPr lang="ru-RU"/>
          </a:p>
        </p:txBody>
      </p:sp>
      <p:pic>
        <p:nvPicPr>
          <p:cNvPr id="22" name="Picture 4" descr="https://proza.ru/pics/2011/09/27/120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056" y="590841"/>
            <a:ext cx="2959262" cy="2432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https://ds04.infourok.ru/uploads/ex/128d/0005cb64-248f1a6a/img7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5" t="21290" r="8896" b="2068"/>
          <a:stretch/>
        </p:blipFill>
        <p:spPr bwMode="auto">
          <a:xfrm>
            <a:off x="4056792" y="3235112"/>
            <a:ext cx="2959262" cy="199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ptushki.org/wp-content/uploads/696822/belaya-sinitsa-1-800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3" t="33971" r="17096"/>
          <a:stretch/>
        </p:blipFill>
        <p:spPr bwMode="auto">
          <a:xfrm>
            <a:off x="2413948" y="5042263"/>
            <a:ext cx="2773608" cy="183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247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74093" cy="696042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5988" y="444137"/>
            <a:ext cx="9801498" cy="4820194"/>
          </a:xfrm>
        </p:spPr>
        <p:txBody>
          <a:bodyPr>
            <a:normAutofit fontScale="90000"/>
          </a:bodyPr>
          <a:lstStyle/>
          <a:p>
            <a:pPr algn="r"/>
            <a:r>
              <a:rPr lang="be-BY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што ўказвае загаловак тэксту?</a:t>
            </a:r>
            <a:br>
              <a:rPr lang="be-BY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чаго тэксту патрэбны загаловак?</a:t>
            </a:r>
            <a:br>
              <a:rPr lang="be-BY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 якім сюжэце могуць нам гаварыць наступныя загалоўкі?</a:t>
            </a:r>
            <a:r>
              <a:rPr lang="be-BY" dirty="0" smtClean="0"/>
              <a:t/>
            </a:r>
            <a:br>
              <a:rPr lang="be-BY" dirty="0" smtClean="0"/>
            </a:br>
            <a:r>
              <a:rPr lang="be-BY" dirty="0" smtClean="0"/>
              <a:t>«</a:t>
            </a:r>
            <a:r>
              <a:rPr lang="be-BY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Хворая сасна»</a:t>
            </a:r>
            <a:br>
              <a:rPr lang="be-BY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«Санітары лесу»</a:t>
            </a:r>
            <a:br>
              <a:rPr lang="be-BY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«Дапамога сасне»</a:t>
            </a:r>
            <a:br>
              <a:rPr lang="be-BY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543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0527" y="783771"/>
            <a:ext cx="9261564" cy="4232366"/>
          </a:xfrm>
        </p:spPr>
        <p:txBody>
          <a:bodyPr>
            <a:normAutofit/>
          </a:bodyPr>
          <a:lstStyle/>
          <a:p>
            <a:pPr algn="r"/>
            <a:r>
              <a:rPr lang="be-BY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Слоўнікая работа</a:t>
            </a:r>
            <a:br>
              <a:rPr lang="be-BY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шыпулькі</a:t>
            </a:r>
            <a:r>
              <a:rPr lang="be-BY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рус.иголк</a:t>
            </a: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b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стракаты</a:t>
            </a:r>
            <a:r>
              <a:rPr lang="be-BY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рус.пёстрый</a:t>
            </a:r>
            <a:br>
              <a:rPr lang="be-BY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удзячная </a:t>
            </a:r>
            <a:r>
              <a:rPr lang="be-BY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рус.благодарная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49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72738"/>
            <a:ext cx="10881359" cy="5512526"/>
          </a:xfrm>
        </p:spPr>
        <p:txBody>
          <a:bodyPr>
            <a:normAutofit fontScale="90000"/>
          </a:bodyPr>
          <a:lstStyle/>
          <a:p>
            <a:r>
              <a:rPr lang="be-BY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Адкажыце на пытанні словамі з тэксту</a:t>
            </a:r>
            <a:br>
              <a:rPr lang="be-BY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Хто напаў на сасну?</a:t>
            </a:r>
            <a:b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Да чаго гэта прывяло?</a:t>
            </a:r>
            <a:b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-Хто прыляцеў да дрэва?</a:t>
            </a:r>
            <a:b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Хто з’явіўся потым?</a:t>
            </a:r>
            <a:b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Якія галінкі заняў каралёк?</a:t>
            </a:r>
            <a:b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Хто прымасціўся ніжэй?</a:t>
            </a:r>
            <a:b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Хто прысеў яшчэ ніжэй?</a:t>
            </a:r>
            <a:b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Што зрабіў попаўзень?</a:t>
            </a:r>
            <a:b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Хто выратаваў сасну?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6" descr="https://ds04.infourok.ru/uploads/ex/128d/0005cb64-248f1a6a/img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5" t="21290" r="8896" b="2068"/>
          <a:stretch/>
        </p:blipFill>
        <p:spPr bwMode="auto">
          <a:xfrm>
            <a:off x="9232737" y="1"/>
            <a:ext cx="2959262" cy="199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proza.ru/pics/2011/09/27/12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523" y="1563980"/>
            <a:ext cx="2437712" cy="200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kratkoe.com/wp-content/uploads/2017/01/sinichk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663" y="3135671"/>
            <a:ext cx="3100250" cy="1907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s://i2.wp.com/content.foto.mail.ru/mail/valen.konst/_blogs/i-531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2737" y="5087810"/>
            <a:ext cx="2287585" cy="1715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ptushki.org/wp-content/uploads/696822/belaya-sinitsa-1-800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3" t="33971" r="17096"/>
          <a:stretch/>
        </p:blipFill>
        <p:spPr bwMode="auto">
          <a:xfrm>
            <a:off x="6795183" y="3965830"/>
            <a:ext cx="2413305" cy="1750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202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0527" y="783771"/>
            <a:ext cx="10319656" cy="1038498"/>
          </a:xfrm>
        </p:spPr>
        <p:txBody>
          <a:bodyPr>
            <a:normAutofit fontScale="90000"/>
          </a:bodyPr>
          <a:lstStyle/>
          <a:p>
            <a:pPr algn="r"/>
            <a:r>
              <a:rPr lang="be-BY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кожнага малюнка падбяры загаловак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7577" y="2249888"/>
            <a:ext cx="2770516" cy="29718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831" y="1822269"/>
            <a:ext cx="3502910" cy="33994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590" y="2295609"/>
            <a:ext cx="2465405" cy="2926080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818607" y="5351417"/>
            <a:ext cx="10319656" cy="10384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25590" y="5492813"/>
            <a:ext cx="2468882" cy="9602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r"/>
            <a:r>
              <a:rPr lang="be-BY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Захварэла сасна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348904" y="5497311"/>
            <a:ext cx="2468882" cy="9602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r"/>
            <a:r>
              <a:rPr lang="be-BY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Выратавалі!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501455" y="5497441"/>
            <a:ext cx="2468882" cy="9602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r"/>
            <a:r>
              <a:rPr lang="be-BY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санітараў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82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697" y="378823"/>
            <a:ext cx="9849394" cy="4454434"/>
          </a:xfrm>
        </p:spPr>
        <p:txBody>
          <a:bodyPr>
            <a:normAutofit/>
          </a:bodyPr>
          <a:lstStyle/>
          <a:p>
            <a:pPr algn="r"/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Напалі на сасну чарвякі і вусені. Захварэла сасна. Пачалі  жоўкнуць і асыпацца шыпулькі.</a:t>
            </a: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84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628" y="169817"/>
            <a:ext cx="11874137" cy="5068389"/>
          </a:xfrm>
        </p:spPr>
        <p:txBody>
          <a:bodyPr>
            <a:normAutofit fontScale="90000"/>
          </a:bodyPr>
          <a:lstStyle/>
          <a:p>
            <a:pPr algn="just"/>
            <a:r>
              <a:rPr lang="be-BY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Прыляцеў да дрэва стракаты </a:t>
            </a:r>
            <a:r>
              <a:rPr lang="be-BY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дзяцел</a:t>
            </a: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Потым з’явілася маленькая птушка </a:t>
            </a:r>
            <a:r>
              <a:rPr lang="be-BY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каралёк</a:t>
            </a: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Яна заняла верхнія тонкія галінкі. </a:t>
            </a:r>
            <a:r>
              <a:rPr lang="be-BY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Сінічкі</a:t>
            </a: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чорнымі галоўкамі прымасціліся ніжэй. Яшчэ ніжэй прыселі </a:t>
            </a:r>
            <a:r>
              <a:rPr lang="be-BY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сініцы</a:t>
            </a: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ў белых шпачках. Калупаў дзюбай у кары </a:t>
            </a:r>
            <a:r>
              <a:rPr lang="be-BY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попаўзень</a:t>
            </a:r>
            <a:r>
              <a:rPr lang="be-BY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Усім птушкам хапіла работы.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76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160</TotalTime>
  <Words>322</Words>
  <Application>Microsoft Office PowerPoint</Application>
  <PresentationFormat>Широкоэкранный</PresentationFormat>
  <Paragraphs>20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Century Gothic</vt:lpstr>
      <vt:lpstr>Garamond</vt:lpstr>
      <vt:lpstr>Times New Roman</vt:lpstr>
      <vt:lpstr>Савон</vt:lpstr>
      <vt:lpstr>Навучальны пераказ 2 клас</vt:lpstr>
      <vt:lpstr>Мэта: Фарміраваць уменне вызначаць тэму і галоўную думку, якая ў ім выказваецца; падбіраць да тэксту загаловак; пісьмова пераказваць тэкст па пытаннях і апорных словах;</vt:lpstr>
      <vt:lpstr>Попаўзень сінічка каралёк дзяцел сініца </vt:lpstr>
      <vt:lpstr>На што ўказвае загаловак тэксту? Для чаго тэксту патрэбны загаловак? Аб якім сюжэце могуць нам гаварыць наступныя загалоўкі? «Хворая сасна» «Санітары лесу» «Дапамога сасне» </vt:lpstr>
      <vt:lpstr>Слоўнікая работа шыпулькі – рус.иголки стракаты – рус.пёстрый удзячная – рус.благодарная</vt:lpstr>
      <vt:lpstr>Адкажыце на пытанні словамі з тэксту - Хто напаў на сасну? - Да чаго гэта прывяло? -Хто прыляцеў да дрэва? - Хто з’явіўся потым? - Якія галінкі заняў каралёк? - Хто прымасціўся ніжэй? - Хто прысеў яшчэ ніжэй? - Што зрабіў попаўзень? - Хто выратаваў сасну?</vt:lpstr>
      <vt:lpstr>Для кожнага малюнка падбяры загаловак</vt:lpstr>
      <vt:lpstr>Напалі на сасну чарвякі і вусені. Захварэла сасна. Пачалі  жоўкнуць і асыпацца шыпулькі.</vt:lpstr>
      <vt:lpstr> Прыляцеў да дрэва стракаты дзяцел. Потым з’явілася маленькая птушка каралёк. Яна заняла верхнія тонкія галінкі. Сінічкі з чорнымі галоўкамі прымасціліся ніжэй. Яшчэ ніжэй прыселі сініцы ў белых шпачках. Калупаў дзюбай у кары попаўзень. Усім птушкам хапіла работы.</vt:lpstr>
      <vt:lpstr>Выратавалі дрэва санітары лесу. Сасна была удзячная птушкам.</vt:lpstr>
      <vt:lpstr>Адкажы на пытанні, карыстайся словамі 1. Што здарылася з сасной? 2. Хто првыляцеў да сасны? 3. Што зрабілі санітары лесу? </vt:lpstr>
      <vt:lpstr>Малайцы!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Навучальны пераказ</dc:title>
  <dc:creator>Asus</dc:creator>
  <cp:lastModifiedBy>Asus</cp:lastModifiedBy>
  <cp:revision>14</cp:revision>
  <dcterms:created xsi:type="dcterms:W3CDTF">2022-05-14T06:46:06Z</dcterms:created>
  <dcterms:modified xsi:type="dcterms:W3CDTF">2022-05-14T09:29:33Z</dcterms:modified>
</cp:coreProperties>
</file>