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5" r:id="rId4"/>
    <p:sldId id="258" r:id="rId5"/>
    <p:sldId id="259" r:id="rId6"/>
    <p:sldId id="263" r:id="rId7"/>
    <p:sldId id="260" r:id="rId8"/>
    <p:sldId id="266" r:id="rId9"/>
    <p:sldId id="269" r:id="rId10"/>
    <p:sldId id="267" r:id="rId11"/>
    <p:sldId id="280" r:id="rId12"/>
    <p:sldId id="270" r:id="rId13"/>
    <p:sldId id="312" r:id="rId14"/>
    <p:sldId id="313" r:id="rId15"/>
    <p:sldId id="272" r:id="rId16"/>
    <p:sldId id="273" r:id="rId17"/>
    <p:sldId id="274" r:id="rId18"/>
    <p:sldId id="275" r:id="rId19"/>
    <p:sldId id="276" r:id="rId20"/>
    <p:sldId id="277" r:id="rId21"/>
    <p:sldId id="284" r:id="rId22"/>
    <p:sldId id="265" r:id="rId23"/>
    <p:sldId id="278" r:id="rId24"/>
    <p:sldId id="283" r:id="rId25"/>
    <p:sldId id="285" r:id="rId26"/>
    <p:sldId id="281" r:id="rId27"/>
    <p:sldId id="282" r:id="rId28"/>
    <p:sldId id="287" r:id="rId29"/>
    <p:sldId id="314" r:id="rId30"/>
    <p:sldId id="291" r:id="rId31"/>
    <p:sldId id="293" r:id="rId32"/>
    <p:sldId id="317" r:id="rId33"/>
    <p:sldId id="298" r:id="rId34"/>
    <p:sldId id="301" r:id="rId35"/>
    <p:sldId id="302" r:id="rId36"/>
    <p:sldId id="303" r:id="rId37"/>
    <p:sldId id="304" r:id="rId38"/>
    <p:sldId id="305" r:id="rId39"/>
    <p:sldId id="306" r:id="rId40"/>
    <p:sldId id="310" r:id="rId41"/>
    <p:sldId id="31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iktor\Рабочий стол\фотки\тундра (3)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85750" y="285728"/>
            <a:ext cx="85010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Народ - севера </a:t>
            </a:r>
          </a:p>
        </p:txBody>
      </p:sp>
      <p:pic>
        <p:nvPicPr>
          <p:cNvPr id="4" name="Picture 2" descr="C:\Documents and Settings\5\Рабочий стол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14488"/>
            <a:ext cx="8006840" cy="495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русских летописях ханты называли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рыбоядцами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  <p:pic>
        <p:nvPicPr>
          <p:cNvPr id="1026" name="Picture 2" descr="C:\Documents and Settings\5\Рабочий стол\Фото\фото-работа\БЫТ Ханты Ннцы\хант с сачк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53" y="1916832"/>
            <a:ext cx="5630269" cy="475252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10" name="Picture 2" descr="C:\Documents and Settings\Viktor\Рабочий стол\фотки\Scan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980728"/>
            <a:ext cx="3250050" cy="5831624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ll Users\Документы\Фото аборигены\PICT2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81786"/>
            <a:ext cx="8358246" cy="551858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 все времена года ханты умели добывать рыбу.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85786" y="428604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дикоросов  употребляют главным образом ягоды.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Viktor\Рабочий стол\фотки\Chern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142984"/>
            <a:ext cx="3643338" cy="271800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Picture 4" descr="клюква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786190"/>
            <a:ext cx="3857620" cy="2763667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Picture 3" descr="DSC01088"/>
          <p:cNvPicPr>
            <a:picLocks noChangeAspect="1" noChangeArrowheads="1"/>
          </p:cNvPicPr>
          <p:nvPr/>
        </p:nvPicPr>
        <p:blipFill>
          <a:blip r:embed="rId5" cstate="print"/>
          <a:srcRect t="8475"/>
          <a:stretch>
            <a:fillRect/>
          </a:stretch>
        </p:blipFill>
        <p:spPr bwMode="auto">
          <a:xfrm>
            <a:off x="4857752" y="4000504"/>
            <a:ext cx="3643338" cy="2571768"/>
          </a:xfrm>
          <a:prstGeom prst="rect">
            <a:avLst/>
          </a:prstGeom>
          <a:noFill/>
          <a:ln w="9525" algn="in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26" name="Picture 2" descr="C:\Documents and Settings\5\Рабочий стол\Фото\фото-работа\фото ягоды\0_16240_e488a525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142984"/>
            <a:ext cx="3905251" cy="29289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5\Рабочий стол\Фото\фото-работа\Новая папка\БЛОК 2\P3197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024933"/>
            <a:ext cx="5256584" cy="5642589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285728"/>
            <a:ext cx="8429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Детей учат с детства, что без надобности нельзя рубить лес, рвать траву, загрязнять водоемы, что надо быть осторожным с огнем.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Documents and Settings\5\Рабочий стол\Фото\фото-работа\ХМАО\eae5c3ba5b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80724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Ты можешь брать столько, сколько тебе потребуется для жизни, но не сверх того. Все, что взял у природы, должен употребить с пользой, но не с жадностью.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5\Рабочий стол\Фото\фото-работа\Новая папка\БЛОК 1\Изменение размера P31966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34" y="235392"/>
            <a:ext cx="8510762" cy="638365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Viktor\Рабочий стол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1526" y="214290"/>
            <a:ext cx="9112473" cy="62865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5" cy="1500198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840760" cy="57148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Лабаз или амбар</a:t>
            </a:r>
          </a:p>
        </p:txBody>
      </p:sp>
      <p:pic>
        <p:nvPicPr>
          <p:cNvPr id="2050" name="Picture 2" descr="C:\Documents and Settings\5\Рабочий стол\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692696"/>
            <a:ext cx="8822214" cy="616530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Viktor\Рабочий стол\фотки\Рисунок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354" y="64744"/>
            <a:ext cx="8987646" cy="6571006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9144000" cy="2000263"/>
          </a:xfrm>
        </p:spPr>
        <p:txBody>
          <a:bodyPr>
            <a:noAutofit/>
          </a:bodyPr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3" y="214290"/>
            <a:ext cx="8786812" cy="1785960"/>
          </a:xfrm>
        </p:spPr>
        <p:txBody>
          <a:bodyPr>
            <a:noAutofit/>
          </a:bodyPr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5\Рабочий стол\Фото\фото-работа\Новая папка\БЛОК 2\P3197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14290"/>
            <a:ext cx="8893621" cy="652707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Documents and Settings\Viktor\Рабочий стол\фото-работа\природа\p0000045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214312"/>
            <a:ext cx="8786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«Есть еще в Росси </a:t>
            </a: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чудные места…»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5\Рабочий стол\Фото\фото-работа\Новая папка\БЛОК 1\Изменение размера P31864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42874" y="0"/>
            <a:ext cx="9001125" cy="404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Documents and Settings\5\Рабочий стол\Фото\фото-работа\Новая папка\БЛОК 2\P3207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901" y="213910"/>
            <a:ext cx="8549255" cy="6411940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:\Documents and Settings\5\Рабочий стол\Фото\фото-работа\Новая папка\БЛОК 2\P32073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5\Рабочий стол\Фото\фото-работа\Новая папка\БЛОК 2\P3207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071546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Очень высоким мастерством исполнения  отличались мелкие вещи: кошельки, кисеты.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</p:txBody>
      </p:sp>
      <p:pic>
        <p:nvPicPr>
          <p:cNvPr id="2051" name="Picture 3" descr="C:\Documents and Settings\5\Рабочий стол\4_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0410" y="2881990"/>
            <a:ext cx="4419308" cy="366168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7" name="Picture 2" descr="C:\Documents and Settings\All Users\Документы\БЫТ Ханты Ннцы\фото Казымского музея\2.ОТКРЫТИЕ ВЫСТАВОЧНОГО ЗАЛА\P3050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4514248" cy="338568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:\Documents and Settings\Viktor\Рабочий стол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1844824"/>
            <a:ext cx="4000496" cy="479885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928670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 также  сумки для хранения различных женских принадлежностей.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</p:txBody>
      </p:sp>
      <p:pic>
        <p:nvPicPr>
          <p:cNvPr id="10" name="Picture 2" descr="C:\Documents and Settings\5\Рабочий стол\Фото\фото-работа\Новая папка\БЛОК 2\P31970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700808"/>
            <a:ext cx="4786314" cy="4621431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92696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Домашняя утварь.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</p:txBody>
      </p:sp>
      <p:pic>
        <p:nvPicPr>
          <p:cNvPr id="5" name="Picture 4" descr="D:\копияС\Общая\фотографии\фотографии парка\корзина.jpg"/>
          <p:cNvPicPr>
            <a:picLocks noChangeAspect="1" noChangeArrowheads="1"/>
          </p:cNvPicPr>
          <p:nvPr/>
        </p:nvPicPr>
        <p:blipFill>
          <a:blip r:embed="rId3"/>
          <a:srcRect l="15943" r="22941"/>
          <a:stretch>
            <a:fillRect/>
          </a:stretch>
        </p:blipFill>
        <p:spPr bwMode="auto">
          <a:xfrm>
            <a:off x="214282" y="4005065"/>
            <a:ext cx="3571900" cy="24957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8674" name="Picture 2" descr="C:\Documents and Settings\5\Рабочий стол\Untitled-2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340768"/>
            <a:ext cx="3571900" cy="3208413"/>
          </a:xfrm>
          <a:prstGeom prst="rect">
            <a:avLst/>
          </a:prstGeom>
          <a:noFill/>
        </p:spPr>
      </p:pic>
      <p:pic>
        <p:nvPicPr>
          <p:cNvPr id="7" name="Picture 2" descr="C:\Documents and Settings\5\Рабочий стол\Torum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1340768"/>
            <a:ext cx="5115467" cy="5242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2984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</p:txBody>
      </p:sp>
      <p:pic>
        <p:nvPicPr>
          <p:cNvPr id="6" name="Picture 2" descr="C:\Documents and Settings\All Users\Документы\БЫТ Ханты Ннцы\фото Казымского музея\2.ОТКРЫТИЕ ВЫСТАВОЧНОГО ЗАЛА\P305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671193"/>
            <a:ext cx="3428992" cy="4571989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8" name="Picture 3" descr="C:\Documents and Settings\All Users\Документы\БЫТ Ханты Ннцы\фото Казымского музея\2.ОТКРЫТИЕ ВЫСТАВОЧНОГО ЗАЛА\P3050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402924"/>
            <a:ext cx="5132307" cy="384025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7172" name="Picture 4" descr="C:\Documents and Settings\All Users\Документы\БЫТ Ханты Ннцы\фото Казымского музея\PB10009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88640"/>
            <a:ext cx="8786842" cy="630020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5\Рабочий стол\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09661"/>
            <a:ext cx="7858180" cy="52006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285728"/>
            <a:ext cx="471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Кукла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Акань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769441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" descr="C:\Documents and Settings\5\Рабочий стол\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91" y="190718"/>
            <a:ext cx="9027309" cy="6171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8892479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Праздники и обычаи народа ханты.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5\Рабочий стол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2143116"/>
            <a:ext cx="7632848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3"/>
          <p:cNvSpPr>
            <a:spLocks noGrp="1" noChangeArrowheads="1"/>
          </p:cNvSpPr>
          <p:nvPr>
            <p:ph type="title"/>
          </p:nvPr>
        </p:nvSpPr>
        <p:spPr>
          <a:xfrm>
            <a:off x="0" y="769441"/>
            <a:ext cx="9144000" cy="400110"/>
          </a:xfr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5\Рабочий стол\4de72c68bc84f11b3f65330b95af49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197" y="423615"/>
            <a:ext cx="8904803" cy="6218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12676"/>
            <a:ext cx="8112900" cy="60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2875" y="214290"/>
            <a:ext cx="8858250" cy="214314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22" descr="http://www.neftegaz.ru/tematic/hmao/photo/igr2_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0726" y="404664"/>
            <a:ext cx="630327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5\Рабочий стол\post-8-12151834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84784"/>
            <a:ext cx="2928926" cy="5043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594484"/>
            <a:ext cx="9144000" cy="626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:\Documents and Settings\5\Рабочий стол\0_316ff_b2504cb9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4484"/>
            <a:ext cx="8572560" cy="5949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качестве даров приносили  цветные полоски материи и  привязывали на березу, под которой стоял стол с угощением. </a:t>
            </a:r>
          </a:p>
          <a:p>
            <a:endParaRPr lang="ru-RU" sz="2400" dirty="0"/>
          </a:p>
        </p:txBody>
      </p:sp>
      <p:pic>
        <p:nvPicPr>
          <p:cNvPr id="13313" name="Picture 1" descr="C:\Documents and Settings\5\Рабочий стол\P31703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357298"/>
            <a:ext cx="6908623" cy="5158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Documents and Settings\5\Рабочий стол\251680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8144882" cy="53768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Женщины кланялись дереву и молились о благополучии семьи.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597" y="214290"/>
            <a:ext cx="84296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Documents and Settings\All Users\Документы\БЫТ Ханты Ннцы\фото Казымского музея\P4012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494" y="2902"/>
            <a:ext cx="8749002" cy="6561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0"/>
            <a:ext cx="8429684" cy="13572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Documents and Settings\5\Рабочий стол\img_49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62274"/>
            <a:ext cx="8606760" cy="6498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5\Рабочий стол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8640"/>
            <a:ext cx="8715436" cy="6526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Коренные жители</a:t>
            </a:r>
          </a:p>
        </p:txBody>
      </p:sp>
      <p:pic>
        <p:nvPicPr>
          <p:cNvPr id="8196" name="Picture 2" descr="C:\Documents and Settings\Viktor\Рабочий стол\фотки\ф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71625"/>
            <a:ext cx="34115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 descr="C:\Documents and Settings\Viktor\Рабочий стол\фотки\хан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1571625"/>
            <a:ext cx="4929187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4" descr="C:\Documents and Settings\Viktor\Рабочий стол\фотки\хант с сачко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4714875"/>
            <a:ext cx="26447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 descr="C:\Documents and Settings\Viktor\Рабочий стол\фотки\ф29 копия Б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13" y="4714875"/>
            <a:ext cx="28067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6" descr="C:\Documents and Settings\Viktor\Рабочий стол\фотки\Мальчи~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4714875"/>
            <a:ext cx="28575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«Хранить законы и обычаи предков и подчинять им себя                                    - Значит сохранить род свой и себя в роду своем».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5\Рабочий стол\Фото\фото-работа\БЫТ Ханты Ннцы\DSC03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85926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Natasha\Рабочий стол\ФОТО Доклад\PA130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22430" cy="720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5214950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 descr="Scan42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97" y="599798"/>
            <a:ext cx="9066903" cy="604389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6586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Ханты и манси – это два северных  народа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09600" y="142852"/>
            <a:ext cx="822960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Издревле основным занятием местного населения была охота, рыболовство и оленеводство.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4" descr="F:\Козин И.А\тундра2 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00174"/>
            <a:ext cx="7072362" cy="50909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1" name="Picture 3" descr="C:\Documents and Settings\5\Рабочий стол\Фото\фото-работа\БЫТ Ханты Ннцы\C~000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493258"/>
            <a:ext cx="5715040" cy="4977652"/>
          </a:xfrm>
          <a:prstGeom prst="rect">
            <a:avLst/>
          </a:prstGeom>
          <a:noFill/>
        </p:spPr>
      </p:pic>
      <p:pic>
        <p:nvPicPr>
          <p:cNvPr id="12" name="Picture 2" descr="C:\Documents and Settings\5\Рабочий стол\Фото\фото-работа\Новая папка\БЛОК 1\Изменение размера P3186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428736"/>
            <a:ext cx="6320541" cy="522306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3" y="1"/>
            <a:ext cx="8715375" cy="121442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Ученые считают, что именно оленеводство формирует материальную и даже духовную культуру народа.</a:t>
            </a:r>
          </a:p>
        </p:txBody>
      </p:sp>
      <p:pic>
        <p:nvPicPr>
          <p:cNvPr id="6148" name="Picture 2" descr="C:\Documents and Settings\Viktor\Рабочий стол\фото-работа\БЫТ Ханты Ннцы\DSC03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57298"/>
            <a:ext cx="6905802" cy="517848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417144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Выпас оленей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D:\отчеты по науке\ипосоран 2007\Нумто 2007\DSC03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31434"/>
            <a:ext cx="8813310" cy="6122214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5\Рабочий стол\Фото\фото-работа\фото из презентаций\Рисунок37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2844" y="214290"/>
            <a:ext cx="8858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Охотничий промысел.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из скрадка (15)"/>
          <p:cNvPicPr>
            <a:picLocks noChangeAspect="1" noChangeArrowheads="1"/>
          </p:cNvPicPr>
          <p:nvPr/>
        </p:nvPicPr>
        <p:blipFill>
          <a:blip r:embed="rId3" cstate="print"/>
          <a:srcRect b="12503"/>
          <a:stretch>
            <a:fillRect/>
          </a:stretch>
        </p:blipFill>
        <p:spPr bwMode="auto">
          <a:xfrm>
            <a:off x="4429124" y="4000504"/>
            <a:ext cx="4143372" cy="26624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5" name="Picture 4" descr="F:\Козин И.А\тундра2 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89" y="1484784"/>
            <a:ext cx="3918807" cy="28209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8" name="Picture 4" descr="C:\Documents and Settings\Viktor\Рабочий стол\фотки\копалуха 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3786190"/>
            <a:ext cx="3994983" cy="285749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" name="Picture 2" descr="C:\Documents and Settings\5\Рабочий стол\Фото\фото-работа\фото животные из презентаций\Рисунок1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1052736"/>
            <a:ext cx="4287547" cy="3215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205</Words>
  <Application>Microsoft Office PowerPoint</Application>
  <PresentationFormat>Экран (4:3)</PresentationFormat>
  <Paragraphs>26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Коренные жители</vt:lpstr>
      <vt:lpstr>Ханты и манси – это два северных  народа. </vt:lpstr>
      <vt:lpstr>Презентация PowerPoint</vt:lpstr>
      <vt:lpstr>Ученые считают, что именно оленеводство формирует материальную и даже духовную культуру народа.</vt:lpstr>
      <vt:lpstr> Выпас оленей.</vt:lpstr>
      <vt:lpstr>Презентация PowerPoint</vt:lpstr>
      <vt:lpstr>В русских летописях ханты называли «рыбоядцами».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Лабаз или амбар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   Очень высоким мастерством исполнения  отличались мелкие вещи: кошельки, кисеты.  </vt:lpstr>
      <vt:lpstr>      А также  сумки для хранения различных женских принадлежностей.   </vt:lpstr>
      <vt:lpstr>     Домашняя утварь.   </vt:lpstr>
      <vt:lpstr>       </vt:lpstr>
      <vt:lpstr>Презентация PowerPoint</vt:lpstr>
      <vt:lpstr>Презентация PowerPoint</vt:lpstr>
      <vt:lpstr>Праздники и обычаи народа ханты.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«Хранить законы и обычаи предков и подчинять им себя                                    - Значит сохранить род свой и себя в роду своем».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Гурова</dc:creator>
  <cp:lastModifiedBy>Елена</cp:lastModifiedBy>
  <cp:revision>78</cp:revision>
  <dcterms:modified xsi:type="dcterms:W3CDTF">2015-11-02T08:13:19Z</dcterms:modified>
</cp:coreProperties>
</file>