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5" r:id="rId7"/>
    <p:sldId id="261" r:id="rId8"/>
    <p:sldId id="266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78" y="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07464-1E25-4984-8746-AD4F3DBCCAC8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15BEC-58D0-4623-9DDA-4646CC466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947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07464-1E25-4984-8746-AD4F3DBCCAC8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15BEC-58D0-4623-9DDA-4646CC466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340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07464-1E25-4984-8746-AD4F3DBCCAC8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15BEC-58D0-4623-9DDA-4646CC466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178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07464-1E25-4984-8746-AD4F3DBCCAC8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15BEC-58D0-4623-9DDA-4646CC466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167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07464-1E25-4984-8746-AD4F3DBCCAC8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15BEC-58D0-4623-9DDA-4646CC466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61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07464-1E25-4984-8746-AD4F3DBCCAC8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15BEC-58D0-4623-9DDA-4646CC466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527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07464-1E25-4984-8746-AD4F3DBCCAC8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15BEC-58D0-4623-9DDA-4646CC466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253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07464-1E25-4984-8746-AD4F3DBCCAC8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15BEC-58D0-4623-9DDA-4646CC466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359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07464-1E25-4984-8746-AD4F3DBCCAC8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15BEC-58D0-4623-9DDA-4646CC466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440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07464-1E25-4984-8746-AD4F3DBCCAC8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15BEC-58D0-4623-9DDA-4646CC466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332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07464-1E25-4984-8746-AD4F3DBCCAC8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15BEC-58D0-4623-9DDA-4646CC466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235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07464-1E25-4984-8746-AD4F3DBCCAC8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15BEC-58D0-4623-9DDA-4646CC466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896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On the menu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Презентация к учебнику </a:t>
            </a:r>
            <a:r>
              <a:rPr lang="en-US" dirty="0"/>
              <a:t>Spotlight 6 </a:t>
            </a:r>
            <a:r>
              <a:rPr lang="ru-RU"/>
              <a:t>класс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167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Starters</a:t>
            </a:r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30" y="1196752"/>
            <a:ext cx="4104456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96752"/>
            <a:ext cx="4175597" cy="277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77072"/>
            <a:ext cx="3898234" cy="259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803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</a:t>
            </a:r>
            <a:r>
              <a:rPr lang="en-US" dirty="0" smtClean="0"/>
              <a:t>courses</a:t>
            </a:r>
            <a:endParaRPr lang="ru-RU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4666500" cy="3201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97318"/>
            <a:ext cx="4782108" cy="318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64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Dessert [</a:t>
            </a:r>
            <a:r>
              <a:rPr lang="en-US" dirty="0" err="1"/>
              <a:t>dɪˈzɜːt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429000"/>
            <a:ext cx="4566084" cy="304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4769484" cy="29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105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Drinks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40768"/>
            <a:ext cx="6336704" cy="4858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156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British dishes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012" r="3995"/>
          <a:stretch/>
        </p:blipFill>
        <p:spPr>
          <a:xfrm>
            <a:off x="251520" y="1719815"/>
            <a:ext cx="4608512" cy="29131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4710" y="4797152"/>
            <a:ext cx="504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400"/>
            </a:lvl1pPr>
          </a:lstStyle>
          <a:p>
            <a:r>
              <a:rPr lang="en-US" dirty="0"/>
              <a:t>shepherd’s </a:t>
            </a:r>
            <a:r>
              <a:rPr lang="en-US" dirty="0"/>
              <a:t>pie</a:t>
            </a:r>
            <a:r>
              <a:rPr lang="en-US" dirty="0"/>
              <a:t> 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1719815"/>
            <a:ext cx="3825552" cy="38255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60032" y="5805264"/>
            <a:ext cx="36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scotch egg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352655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Read and listen to the dialogue ex 4 page 88</a:t>
            </a:r>
            <a:r>
              <a:rPr lang="ru-RU" dirty="0"/>
              <a:t> 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620177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Ex. 4b, p. 8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19512" y="92898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79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5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Let’s revise how we can </a:t>
            </a:r>
            <a:r>
              <a:rPr lang="en-US" sz="3600" b="1" dirty="0"/>
              <a:t>request</a:t>
            </a:r>
            <a:r>
              <a:rPr lang="en-US" sz="3600" dirty="0"/>
              <a:t> and </a:t>
            </a:r>
            <a:r>
              <a:rPr lang="en-US" sz="3600" b="1" dirty="0"/>
              <a:t>suggest</a:t>
            </a:r>
            <a:r>
              <a:rPr lang="en-US" sz="3600" dirty="0"/>
              <a:t> food and drinks</a:t>
            </a: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b="1" u="sng" dirty="0">
                <a:solidFill>
                  <a:srgbClr val="FF0000"/>
                </a:solidFill>
              </a:rPr>
              <a:t>Ordering</a:t>
            </a:r>
            <a:r>
              <a:rPr lang="en-US" sz="3200" dirty="0"/>
              <a:t> </a:t>
            </a:r>
          </a:p>
          <a:p>
            <a:r>
              <a:rPr lang="en-US" sz="3200" dirty="0"/>
              <a:t>May I…?</a:t>
            </a:r>
          </a:p>
          <a:p>
            <a:r>
              <a:rPr lang="en-US" sz="3200" dirty="0"/>
              <a:t>Can I have a/some…?</a:t>
            </a:r>
          </a:p>
          <a:p>
            <a:r>
              <a:rPr lang="en-US" sz="3200" dirty="0"/>
              <a:t>I want…</a:t>
            </a:r>
          </a:p>
          <a:p>
            <a:pPr marL="0" indent="0">
              <a:buNone/>
            </a:pPr>
            <a:r>
              <a:rPr lang="en-US" sz="3200" b="1" u="sng" dirty="0" smtClean="0"/>
              <a:t>more </a:t>
            </a:r>
            <a:r>
              <a:rPr lang="en-US" sz="3200" b="1" u="sng" dirty="0"/>
              <a:t>polite</a:t>
            </a:r>
          </a:p>
          <a:p>
            <a:pPr marL="0" indent="0">
              <a:buNone/>
            </a:pPr>
            <a:r>
              <a:rPr lang="en-US" sz="3200" dirty="0"/>
              <a:t>Could I …?</a:t>
            </a:r>
          </a:p>
          <a:p>
            <a:pPr marL="0" indent="0">
              <a:buNone/>
            </a:pPr>
            <a:r>
              <a:rPr lang="en-US" sz="3200" dirty="0"/>
              <a:t>I’d like… (I would like)</a:t>
            </a:r>
          </a:p>
          <a:p>
            <a:endParaRPr lang="ru-RU" sz="32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200" b="1" u="sng" dirty="0">
                <a:solidFill>
                  <a:srgbClr val="FF0000"/>
                </a:solidFill>
              </a:rPr>
              <a:t>Suggesting</a:t>
            </a:r>
          </a:p>
          <a:p>
            <a:r>
              <a:rPr lang="en-US" sz="3200" dirty="0"/>
              <a:t>Would you like…? (more polite)</a:t>
            </a:r>
          </a:p>
          <a:p>
            <a:r>
              <a:rPr lang="en-US" sz="3200" dirty="0"/>
              <a:t>How about…?</a:t>
            </a:r>
          </a:p>
          <a:p>
            <a:r>
              <a:rPr lang="en-US" sz="3200" dirty="0"/>
              <a:t>Do you want…?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27012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F6429C-0E95-49FB-A3E2-BF7EA13B2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tense do we use to talk about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82AE4D13-3744-4BE1-ACA8-8C796E18EE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daily routine/habit?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r>
              <a:rPr lang="en-US" dirty="0"/>
              <a:t>An action happening now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r>
              <a:rPr lang="en-US" dirty="0" smtClean="0"/>
              <a:t>I usually </a:t>
            </a:r>
            <a:r>
              <a:rPr lang="en-US" dirty="0" smtClean="0">
                <a:solidFill>
                  <a:srgbClr val="C00000"/>
                </a:solidFill>
              </a:rPr>
              <a:t>have</a:t>
            </a:r>
            <a:r>
              <a:rPr lang="en-US" dirty="0" smtClean="0"/>
              <a:t> the spicy grilled chicken. </a:t>
            </a:r>
            <a:r>
              <a:rPr lang="en-US" sz="2800" dirty="0" smtClean="0"/>
              <a:t>(</a:t>
            </a:r>
            <a:r>
              <a:rPr lang="en-US" sz="2800" dirty="0" smtClean="0">
                <a:solidFill>
                  <a:srgbClr val="0070C0"/>
                </a:solidFill>
              </a:rPr>
              <a:t>Pr. Simple</a:t>
            </a:r>
            <a:r>
              <a:rPr lang="en-US" sz="2800" dirty="0" smtClean="0"/>
              <a:t>)</a:t>
            </a:r>
          </a:p>
          <a:p>
            <a:r>
              <a:rPr lang="en-US" dirty="0" smtClean="0"/>
              <a:t>Today I’</a:t>
            </a:r>
            <a:r>
              <a:rPr lang="en-US" dirty="0" smtClean="0">
                <a:solidFill>
                  <a:srgbClr val="C00000"/>
                </a:solidFill>
              </a:rPr>
              <a:t>m</a:t>
            </a:r>
            <a:r>
              <a:rPr lang="en-US" dirty="0" smtClean="0"/>
              <a:t> try</a:t>
            </a:r>
            <a:r>
              <a:rPr lang="en-US" dirty="0" smtClean="0">
                <a:solidFill>
                  <a:srgbClr val="C00000"/>
                </a:solidFill>
              </a:rPr>
              <a:t>ing</a:t>
            </a:r>
            <a:r>
              <a:rPr lang="en-US" dirty="0" smtClean="0"/>
              <a:t> something else for a change. (</a:t>
            </a:r>
            <a:r>
              <a:rPr lang="en-US" sz="2800" dirty="0" err="1" smtClean="0">
                <a:solidFill>
                  <a:srgbClr val="0070C0"/>
                </a:solidFill>
              </a:rPr>
              <a:t>Pr.Continuous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88FAC3-B143-44D0-A469-56B2496A2F25}"/>
              </a:ext>
            </a:extLst>
          </p:cNvPr>
          <p:cNvSpPr txBox="1"/>
          <p:nvPr/>
        </p:nvSpPr>
        <p:spPr>
          <a:xfrm>
            <a:off x="4716016" y="1600200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Present Simple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E338E00-6AA7-4857-805E-4D3FEA643B24}"/>
              </a:ext>
            </a:extLst>
          </p:cNvPr>
          <p:cNvSpPr txBox="1"/>
          <p:nvPr/>
        </p:nvSpPr>
        <p:spPr>
          <a:xfrm>
            <a:off x="5148064" y="2803456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70C0"/>
                </a:solidFill>
              </a:rPr>
              <a:t>Present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smtClean="0">
                <a:solidFill>
                  <a:srgbClr val="0070C0"/>
                </a:solidFill>
              </a:rPr>
              <a:t>Continuous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95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135</Words>
  <Application>Microsoft Office PowerPoint</Application>
  <PresentationFormat>Экран (4:3)</PresentationFormat>
  <Paragraphs>31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On the menu</vt:lpstr>
      <vt:lpstr>Starters</vt:lpstr>
      <vt:lpstr>Main courses</vt:lpstr>
      <vt:lpstr>Dessert [dɪˈzɜːt]</vt:lpstr>
      <vt:lpstr>Drinks</vt:lpstr>
      <vt:lpstr>Traditional British dishes</vt:lpstr>
      <vt:lpstr>Read and listen to the dialogue ex 4 page 88 </vt:lpstr>
      <vt:lpstr>Let’s revise how we can request and suggest food and drinks</vt:lpstr>
      <vt:lpstr>What tense do we use to talk about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the menu</dc:title>
  <dc:creator>Ann Bulyshchenko</dc:creator>
  <cp:lastModifiedBy>Анна Лаврентьевна Булыщенко</cp:lastModifiedBy>
  <cp:revision>13</cp:revision>
  <dcterms:created xsi:type="dcterms:W3CDTF">2020-03-27T06:52:44Z</dcterms:created>
  <dcterms:modified xsi:type="dcterms:W3CDTF">2022-05-06T12:23:25Z</dcterms:modified>
</cp:coreProperties>
</file>