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3" r:id="rId5"/>
    <p:sldId id="258" r:id="rId6"/>
    <p:sldId id="267" r:id="rId7"/>
    <p:sldId id="260" r:id="rId8"/>
    <p:sldId id="261" r:id="rId9"/>
    <p:sldId id="266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9509-4A78-4126-A476-39EE0A068B9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33A48-795B-4858-AD0A-A3652DECF9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682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9509-4A78-4126-A476-39EE0A068B9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33A48-795B-4858-AD0A-A3652DECF9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724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9509-4A78-4126-A476-39EE0A068B9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33A48-795B-4858-AD0A-A3652DECF9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714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9509-4A78-4126-A476-39EE0A068B9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33A48-795B-4858-AD0A-A3652DECF9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091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9509-4A78-4126-A476-39EE0A068B9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33A48-795B-4858-AD0A-A3652DECF9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194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9509-4A78-4126-A476-39EE0A068B9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33A48-795B-4858-AD0A-A3652DECF9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02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9509-4A78-4126-A476-39EE0A068B9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33A48-795B-4858-AD0A-A3652DECF9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322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9509-4A78-4126-A476-39EE0A068B9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33A48-795B-4858-AD0A-A3652DECF9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276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9509-4A78-4126-A476-39EE0A068B9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33A48-795B-4858-AD0A-A3652DECF9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121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9509-4A78-4126-A476-39EE0A068B9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33A48-795B-4858-AD0A-A3652DECF9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876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9509-4A78-4126-A476-39EE0A068B9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33A48-795B-4858-AD0A-A3652DECF9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409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F9509-4A78-4126-A476-39EE0A068B9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33A48-795B-4858-AD0A-A3652DECF9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38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ictionary.cambridge.org/" TargetMode="External"/><Relationship Id="rId2" Type="http://schemas.openxmlformats.org/officeDocument/2006/relationships/hyperlink" Target="https://www.oxfordlearnersdictionaries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Let’s cook!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Презентация к учебнику </a:t>
            </a:r>
            <a:r>
              <a:rPr lang="en-US" dirty="0" smtClean="0"/>
              <a:t>Spotlight </a:t>
            </a:r>
            <a:r>
              <a:rPr lang="ru-RU" dirty="0" smtClean="0"/>
              <a:t>6 класс модуль 9с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003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Cooking actions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/>
              <a:t>preheat</a:t>
            </a:r>
            <a:r>
              <a:rPr lang="en-US" dirty="0"/>
              <a:t> – </a:t>
            </a:r>
            <a:r>
              <a:rPr lang="ru-RU" dirty="0"/>
              <a:t>предварительно нагревать</a:t>
            </a:r>
          </a:p>
          <a:p>
            <a:r>
              <a:rPr lang="en-US" u="sng" dirty="0" smtClean="0"/>
              <a:t>recipe</a:t>
            </a:r>
            <a:r>
              <a:rPr lang="ru-RU" dirty="0"/>
              <a:t> </a:t>
            </a:r>
            <a:r>
              <a:rPr lang="en-US" dirty="0" smtClean="0"/>
              <a:t>[</a:t>
            </a:r>
            <a:r>
              <a:rPr lang="en-US" dirty="0"/>
              <a:t>ˈ</a:t>
            </a:r>
            <a:r>
              <a:rPr lang="en-US" dirty="0" err="1"/>
              <a:t>resəpi</a:t>
            </a:r>
            <a:r>
              <a:rPr lang="en-US" dirty="0" smtClean="0"/>
              <a:t>] – </a:t>
            </a:r>
            <a:r>
              <a:rPr lang="ru-RU" dirty="0" smtClean="0"/>
              <a:t>рецепт</a:t>
            </a:r>
            <a:endParaRPr lang="en-US" dirty="0" smtClean="0"/>
          </a:p>
          <a:p>
            <a:pPr fontAlgn="base"/>
            <a:r>
              <a:rPr lang="en-US" u="sng" dirty="0" smtClean="0"/>
              <a:t>receipt</a:t>
            </a:r>
            <a:r>
              <a:rPr lang="en-US" dirty="0" smtClean="0"/>
              <a:t> [</a:t>
            </a:r>
            <a:r>
              <a:rPr lang="en-US" dirty="0" err="1"/>
              <a:t>rɪˈsiːt</a:t>
            </a:r>
            <a:r>
              <a:rPr lang="en-US" u="sng" dirty="0" smtClean="0"/>
              <a:t>] </a:t>
            </a:r>
            <a:r>
              <a:rPr lang="en-US" dirty="0" smtClean="0"/>
              <a:t>– </a:t>
            </a:r>
            <a:r>
              <a:rPr lang="ru-RU" dirty="0" smtClean="0"/>
              <a:t>чек</a:t>
            </a:r>
            <a:endParaRPr lang="en-US" dirty="0" smtClean="0"/>
          </a:p>
          <a:p>
            <a:pPr fontAlgn="base"/>
            <a:r>
              <a:rPr lang="en-US" u="sng" dirty="0" smtClean="0"/>
              <a:t>taste </a:t>
            </a:r>
            <a:r>
              <a:rPr lang="en-US" dirty="0" smtClean="0"/>
              <a:t>– </a:t>
            </a:r>
            <a:r>
              <a:rPr lang="ru-RU" dirty="0" smtClean="0"/>
              <a:t>пробовать</a:t>
            </a:r>
            <a:r>
              <a:rPr lang="en-US" dirty="0"/>
              <a:t>;</a:t>
            </a:r>
            <a:r>
              <a:rPr lang="ru-RU" dirty="0" smtClean="0"/>
              <a:t> быть на вкус</a:t>
            </a:r>
            <a:endParaRPr lang="en-US" dirty="0" smtClean="0"/>
          </a:p>
          <a:p>
            <a:pPr fontAlgn="base"/>
            <a:endParaRPr lang="en-US" dirty="0"/>
          </a:p>
          <a:p>
            <a:r>
              <a:rPr lang="en-US" dirty="0"/>
              <a:t> </a:t>
            </a:r>
            <a:r>
              <a:rPr lang="en-US" u="sng" dirty="0" smtClean="0"/>
              <a:t>serve</a:t>
            </a:r>
            <a:r>
              <a:rPr lang="en-US" dirty="0" smtClean="0"/>
              <a:t> – </a:t>
            </a:r>
            <a:r>
              <a:rPr lang="ru-RU" dirty="0" smtClean="0"/>
              <a:t>подавать, обслуживать </a:t>
            </a:r>
            <a:endParaRPr lang="ru-RU" dirty="0"/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00" y="2996952"/>
            <a:ext cx="1960000" cy="204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57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Listen and read ex 2 page 90 </a:t>
            </a:r>
            <a:endParaRPr lang="ru-RU" dirty="0"/>
          </a:p>
        </p:txBody>
      </p:sp>
      <p:pic>
        <p:nvPicPr>
          <p:cNvPr id="4" name="Ex. 3a, p. 90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84368" y="692696"/>
            <a:ext cx="406400" cy="406400"/>
          </a:xfr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683"/>
            <a:ext cx="7122368" cy="3739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923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6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</a:t>
            </a:r>
            <a:r>
              <a:rPr lang="en-US" dirty="0" smtClean="0"/>
              <a:t>sing dictionaries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00062"/>
            <a:ext cx="7776864" cy="3737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1484784"/>
            <a:ext cx="6840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Обрати внимание на рубрику </a:t>
            </a:r>
            <a:r>
              <a:rPr lang="en-US" sz="3600" dirty="0" smtClean="0"/>
              <a:t>Study Skills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9707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learn how to use a dictionary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6"/>
          <a:stretch/>
        </p:blipFill>
        <p:spPr>
          <a:xfrm>
            <a:off x="308378" y="1340768"/>
            <a:ext cx="8254178" cy="4752528"/>
          </a:xfrm>
        </p:spPr>
      </p:pic>
    </p:spTree>
    <p:extLst>
      <p:ext uri="{BB962C8B-B14F-4D97-AF65-F5344CB8AC3E}">
        <p14:creationId xmlns:p14="http://schemas.microsoft.com/office/powerpoint/2010/main" val="348030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dictionaries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a lot of </a:t>
            </a:r>
            <a:r>
              <a:rPr lang="en-US" u="sng" dirty="0" smtClean="0"/>
              <a:t>online dictionaries</a:t>
            </a:r>
            <a:r>
              <a:rPr lang="en-US" dirty="0" smtClean="0"/>
              <a:t> in the internet.</a:t>
            </a:r>
          </a:p>
          <a:p>
            <a:r>
              <a:rPr lang="en-US" dirty="0" smtClean="0"/>
              <a:t>You may use these ones: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>
                <a:hlinkClick r:id="rId2"/>
              </a:rPr>
              <a:t>https://www.oxfordlearnersdictionaries.com/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https://dictionary.cambridge.org/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ru-RU" dirty="0" smtClean="0"/>
              <a:t>Используй словари когда учишь иностранный язык. Это обогатит твой лексикон.</a:t>
            </a: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312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Cooking actions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3048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7710" y="4581128"/>
            <a:ext cx="29523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boil</a:t>
            </a:r>
            <a:endParaRPr lang="ru-RU" sz="4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54493"/>
            <a:ext cx="3600400" cy="27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93229" y="4554793"/>
            <a:ext cx="33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fry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92659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Cooking actions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1772816"/>
            <a:ext cx="4084036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4653136"/>
            <a:ext cx="3384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stir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4644008" y="4653136"/>
            <a:ext cx="40120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dice</a:t>
            </a:r>
            <a:endParaRPr lang="ru-RU" sz="4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64809"/>
            <a:ext cx="4311066" cy="2424975"/>
          </a:xfrm>
        </p:spPr>
      </p:pic>
    </p:spTree>
    <p:extLst>
      <p:ext uri="{BB962C8B-B14F-4D97-AF65-F5344CB8AC3E}">
        <p14:creationId xmlns:p14="http://schemas.microsoft.com/office/powerpoint/2010/main" val="22332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Cooking actions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4145283" cy="2764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4813403"/>
            <a:ext cx="3384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bake</a:t>
            </a:r>
            <a:endParaRPr lang="ru-RU" sz="44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00808"/>
            <a:ext cx="4243675" cy="2818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45665" y="4783737"/>
            <a:ext cx="3384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add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87436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Cooking actions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08" y="1831583"/>
            <a:ext cx="4176464" cy="2784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4709933"/>
            <a:ext cx="48348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m</a:t>
            </a:r>
            <a:r>
              <a:rPr lang="en-US" sz="4400" dirty="0" smtClean="0"/>
              <a:t>elt –</a:t>
            </a:r>
            <a:r>
              <a:rPr lang="ru-RU" sz="4000" dirty="0" smtClean="0"/>
              <a:t>растапливать</a:t>
            </a:r>
            <a:r>
              <a:rPr lang="en-US" sz="4000" dirty="0" smtClean="0"/>
              <a:t>, </a:t>
            </a:r>
            <a:r>
              <a:rPr lang="ru-RU" sz="4000" dirty="0" smtClean="0"/>
              <a:t>таять</a:t>
            </a:r>
            <a:endParaRPr lang="ru-RU" sz="40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60191"/>
            <a:ext cx="4176891" cy="2784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40365" y="4869160"/>
            <a:ext cx="20162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peel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12177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Cooking actions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3556000" cy="31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5229200"/>
            <a:ext cx="3456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pour</a:t>
            </a:r>
            <a:endParaRPr lang="ru-RU" sz="4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582" y="1595227"/>
            <a:ext cx="2856937" cy="34563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48026" y="5229200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sprinkle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31231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125</Words>
  <Application>Microsoft Office PowerPoint</Application>
  <PresentationFormat>Экран (4:3)</PresentationFormat>
  <Paragraphs>35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Let’s cook!</vt:lpstr>
      <vt:lpstr>using dictionaries</vt:lpstr>
      <vt:lpstr>Let’s learn how to use a dictionary</vt:lpstr>
      <vt:lpstr>Online dictionaries</vt:lpstr>
      <vt:lpstr>Cooking actions</vt:lpstr>
      <vt:lpstr>Cooking actions</vt:lpstr>
      <vt:lpstr>Cooking actions</vt:lpstr>
      <vt:lpstr>Cooking actions</vt:lpstr>
      <vt:lpstr>Cooking actions</vt:lpstr>
      <vt:lpstr>Cooking actions</vt:lpstr>
      <vt:lpstr>Listen and read ex 2 page 90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Let’s cook!</dc:title>
  <dc:creator>Ann Bulyshchenko</dc:creator>
  <cp:lastModifiedBy>Анна Лаврентьевна Булыщенко</cp:lastModifiedBy>
  <cp:revision>18</cp:revision>
  <dcterms:created xsi:type="dcterms:W3CDTF">2020-04-13T09:31:58Z</dcterms:created>
  <dcterms:modified xsi:type="dcterms:W3CDTF">2022-05-16T11:44:09Z</dcterms:modified>
</cp:coreProperties>
</file>