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A7F6F3-6854-40A7-90AC-0AA9730677A3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753173-32DD-47EE-8044-DA26B330B3FB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557598"/>
          </a:xfrm>
        </p:spPr>
        <p:txBody>
          <a:bodyPr>
            <a:no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</a:rPr>
              <a:t>   </a:t>
            </a:r>
            <a:r>
              <a:rPr lang="ru-RU" sz="6600" i="1" dirty="0" smtClean="0">
                <a:solidFill>
                  <a:srgbClr val="FF0000"/>
                </a:solidFill>
              </a:rPr>
              <a:t>Финансовая грамотность на страже нашего здоровья</a:t>
            </a:r>
            <a:endParaRPr lang="ru-RU" sz="6600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28586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Физическая активность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Школа\Downloads\nglybsh-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Users\Школа\Downloads\1634087_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9" name="Picture 3" descr="C:\Users\Школа\Downloads\33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НАЙДИ ЛИШНЕЕ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https://kartinkin.net/uploads/posts/2022-03/1648115985_26-kartinkin-net-p-kartinki-s-yablokami-3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000372"/>
            <a:ext cx="255253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e-fragrance.ru/wp-content/uploads/4/7/5/4753c07d3dea26d90cee18b1feed830c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000240"/>
            <a:ext cx="285752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kartinkin.net/uploads/posts/2022-03/1646769402_13-kartinkin-net-p-vrednie-produkti-kartinki-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786058"/>
            <a:ext cx="285752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НАЙДИ ЛИШНЕЕ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https://cdn.culture.ru/images/de7a9c32-f505-5214-b2e4-0f84e3ed0e4d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428868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iakoniawyzwolenia.files.wordpress.com/2015/11/imagens-evangc3a9licas_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357430"/>
            <a:ext cx="223362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www.studygerman.ru/uploads/server/sj5Jt7lC8GJD74Ax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357430"/>
            <a:ext cx="300039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ЧТО ОБЩЕГО?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https://klike.net/uploads/posts/2022-09/1662811329_g-43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00240"/>
            <a:ext cx="414340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profit-success.ru/wp-content/uploads/9/2/7/927d83e72a5731ba9f656d19cb4711b1.jpe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00240"/>
            <a:ext cx="378621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715404" cy="2285992"/>
          </a:xfrm>
        </p:spPr>
        <p:txBody>
          <a:bodyPr/>
          <a:lstStyle/>
          <a:p>
            <a:r>
              <a:rPr lang="ru-RU" sz="6000" dirty="0" smtClean="0">
                <a:solidFill>
                  <a:srgbClr val="FF0000"/>
                </a:solidFill>
              </a:rPr>
              <a:t>Здоровый образ </a:t>
            </a:r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> </a:t>
            </a:r>
            <a:r>
              <a:rPr lang="ru-RU" sz="6000" dirty="0" smtClean="0">
                <a:solidFill>
                  <a:srgbClr val="FF0000"/>
                </a:solidFill>
              </a:rPr>
              <a:t>                  жизни </a:t>
            </a:r>
            <a:r>
              <a:rPr lang="ru-RU" sz="6000" dirty="0" smtClean="0">
                <a:solidFill>
                  <a:srgbClr val="FF0000"/>
                </a:solidFill>
              </a:rPr>
              <a:t>– это</a:t>
            </a:r>
            <a:r>
              <a:rPr lang="ru-RU" sz="6000" dirty="0" smtClean="0">
                <a:solidFill>
                  <a:srgbClr val="FF0000"/>
                </a:solidFill>
              </a:rPr>
              <a:t>…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4487" y="2825138"/>
            <a:ext cx="7711508" cy="250949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Школа\Downloads\2f3850fdce4e546b5773a7822544d0e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214554"/>
            <a:ext cx="7620000" cy="435769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14290"/>
            <a:ext cx="7772400" cy="1143008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Финансы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Школа\Downloads\89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85926"/>
            <a:ext cx="8001056" cy="471488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Школа\Downloads\8DhzWCmt0k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7572428" cy="578647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171451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Финансовая </a:t>
            </a:r>
            <a:r>
              <a:rPr lang="ru-RU" sz="6000" dirty="0" smtClean="0">
                <a:solidFill>
                  <a:srgbClr val="FF0000"/>
                </a:solidFill>
              </a:rPr>
              <a:t>грамотность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1571612"/>
          <a:ext cx="7858180" cy="4643469"/>
        </p:xfrm>
        <a:graphic>
          <a:graphicData uri="http://schemas.openxmlformats.org/drawingml/2006/table">
            <a:tbl>
              <a:tblPr/>
              <a:tblGrid>
                <a:gridCol w="4260744"/>
                <a:gridCol w="3597436"/>
              </a:tblGrid>
              <a:tr h="87959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</a:rPr>
                        <a:t>Образ </a:t>
                      </a:r>
                      <a:r>
                        <a:rPr lang="ru-RU" sz="3200" dirty="0">
                          <a:latin typeface="Times New Roman"/>
                        </a:rPr>
                        <a:t>жизни</a:t>
                      </a:r>
                      <a:endParaRPr lang="ru-RU" sz="3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50%</a:t>
                      </a:r>
                      <a:endParaRPr lang="ru-RU" sz="32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2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Состояние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окружающей среды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20%</a:t>
                      </a:r>
                      <a:endParaRPr lang="ru-RU" sz="3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959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</a:rPr>
                        <a:t>Наследственность </a:t>
                      </a:r>
                      <a:endParaRPr lang="ru-RU" sz="3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20%</a:t>
                      </a:r>
                      <a:endParaRPr lang="ru-RU" sz="3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0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</a:rPr>
                        <a:t>Организация </a:t>
                      </a:r>
                      <a:r>
                        <a:rPr lang="ru-RU" sz="3200" dirty="0">
                          <a:latin typeface="Times New Roman"/>
                        </a:rPr>
                        <a:t>здравоохранения </a:t>
                      </a:r>
                      <a:endParaRPr lang="ru-RU" sz="3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10%</a:t>
                      </a:r>
                      <a:endParaRPr lang="ru-RU" sz="32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00013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42918"/>
            <a:ext cx="7851648" cy="10001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Школа\Downloads\coca_0003_Layer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4357686" cy="4214818"/>
          </a:xfrm>
          <a:prstGeom prst="rect">
            <a:avLst/>
          </a:prstGeom>
          <a:noFill/>
        </p:spPr>
      </p:pic>
      <p:pic>
        <p:nvPicPr>
          <p:cNvPr id="21507" name="Picture 3" descr="C:\Users\Школа\Downloads\1656654339_55-mykaleidoscope-ru-p-salat-parus-s-chipsami-yeda-krasivo-foto-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14488"/>
            <a:ext cx="4143372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233</TotalTime>
  <Words>39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   Финансовая грамотность на страже нашего здоровья</vt:lpstr>
      <vt:lpstr>НАЙДИ ЛИШНЕЕ </vt:lpstr>
      <vt:lpstr>НАЙДИ ЛИШНЕЕ </vt:lpstr>
      <vt:lpstr> ЧТО ОБЩЕГО? </vt:lpstr>
      <vt:lpstr>Здоровый образ                     жизни – это…</vt:lpstr>
      <vt:lpstr>Финансы</vt:lpstr>
      <vt:lpstr>Финансовая грамотность</vt:lpstr>
      <vt:lpstr>Факторы</vt:lpstr>
      <vt:lpstr>Слайд 9</vt:lpstr>
      <vt:lpstr>Физическая активность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Финансовая грамотность на страже нашего здоровья</dc:title>
  <dc:creator>Школа</dc:creator>
  <cp:lastModifiedBy>Школа</cp:lastModifiedBy>
  <cp:revision>18</cp:revision>
  <dcterms:created xsi:type="dcterms:W3CDTF">2023-02-13T07:09:08Z</dcterms:created>
  <dcterms:modified xsi:type="dcterms:W3CDTF">2023-02-13T11:02:46Z</dcterms:modified>
</cp:coreProperties>
</file>