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84" r:id="rId4"/>
    <p:sldId id="285" r:id="rId5"/>
    <p:sldId id="259" r:id="rId6"/>
    <p:sldId id="267" r:id="rId7"/>
    <p:sldId id="26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87" r:id="rId17"/>
    <p:sldId id="286" r:id="rId18"/>
    <p:sldId id="282" r:id="rId19"/>
    <p:sldId id="288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15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740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0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79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885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64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088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943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25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624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76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8208912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Проект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«Война в событиях и лицах»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924944"/>
            <a:ext cx="7920880" cy="338437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Рассказ о памятниках героям Великой Отечественной войны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на нашей малой Родине</a:t>
            </a:r>
          </a:p>
          <a:p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Работа учащихся </a:t>
            </a:r>
            <a:r>
              <a:rPr lang="ru-RU" sz="2400" b="1" i="1" dirty="0">
                <a:solidFill>
                  <a:schemeClr val="bg1"/>
                </a:solidFill>
              </a:rPr>
              <a:t>2</a:t>
            </a:r>
            <a:r>
              <a:rPr lang="ru-RU" sz="2400" b="1" i="1" dirty="0" smtClean="0">
                <a:solidFill>
                  <a:schemeClr val="bg1"/>
                </a:solidFill>
              </a:rPr>
              <a:t> класса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Руководитель Падуре Т.Н.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>
                <a:solidFill>
                  <a:srgbClr val="FFFFFF"/>
                </a:solidFill>
              </a:rPr>
              <a:t>с</a:t>
            </a:r>
            <a:r>
              <a:rPr lang="ru-RU" sz="2800" dirty="0" err="1" smtClean="0">
                <a:solidFill>
                  <a:srgbClr val="FFFFFF"/>
                </a:solidFill>
              </a:rPr>
              <a:t>.Хохол</a:t>
            </a:r>
            <a:r>
              <a:rPr lang="ru-RU" sz="2800" dirty="0" smtClean="0">
                <a:solidFill>
                  <a:srgbClr val="FFFFFF"/>
                </a:solidFill>
              </a:rPr>
              <a:t>, р/п Хохольский</a:t>
            </a:r>
            <a:endParaRPr lang="ru-RU" dirty="0"/>
          </a:p>
        </p:txBody>
      </p:sp>
      <p:pic>
        <p:nvPicPr>
          <p:cNvPr id="3074" name="Picture 2" descr="C:\Users\MK\Pictures\с.Хохол памят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653028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K\Pictures\аллея героев Хохольский райо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77477"/>
            <a:ext cx="3312368" cy="185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MK\Pictures\2213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255" y="4407478"/>
            <a:ext cx="3240361" cy="243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41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FFFF"/>
                </a:solidFill>
              </a:rPr>
              <a:t>х.Россошки</a:t>
            </a:r>
            <a:endParaRPr lang="ru-RU" dirty="0"/>
          </a:p>
        </p:txBody>
      </p:sp>
      <p:pic>
        <p:nvPicPr>
          <p:cNvPr id="4098" name="Picture 2" descr="C:\Users\MK\Pictures\Россош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66" y="1268760"/>
            <a:ext cx="741940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85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>
                <a:solidFill>
                  <a:srgbClr val="FFFFFF"/>
                </a:solidFill>
              </a:rPr>
              <a:t>с</a:t>
            </a:r>
            <a:r>
              <a:rPr lang="ru-RU" sz="2800" dirty="0" err="1" smtClean="0">
                <a:solidFill>
                  <a:srgbClr val="FFFFFF"/>
                </a:solidFill>
              </a:rPr>
              <a:t>.Ивановка</a:t>
            </a:r>
            <a:r>
              <a:rPr lang="ru-RU" sz="2800" dirty="0" smtClean="0">
                <a:solidFill>
                  <a:srgbClr val="FFFFFF"/>
                </a:solidFill>
              </a:rPr>
              <a:t>, </a:t>
            </a:r>
            <a:r>
              <a:rPr lang="ru-RU" sz="2800" dirty="0" err="1" smtClean="0">
                <a:solidFill>
                  <a:srgbClr val="FFFFFF"/>
                </a:solidFill>
              </a:rPr>
              <a:t>Гремячье,Новогремяченское</a:t>
            </a:r>
            <a:endParaRPr lang="ru-RU" dirty="0"/>
          </a:p>
        </p:txBody>
      </p:sp>
      <p:pic>
        <p:nvPicPr>
          <p:cNvPr id="5122" name="Picture 2" descr="C:\Users\MK\Pictures\памятник летчику в селе Ивано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4693816" cy="312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MK\Pictures\Военно-мемориальный комплекс с.Гремячь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302736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49080"/>
            <a:ext cx="3168352" cy="243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266429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91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FFFF"/>
                </a:solidFill>
              </a:rPr>
              <a:t>п.Орловка</a:t>
            </a:r>
            <a:r>
              <a:rPr lang="ru-RU" sz="2800" dirty="0" smtClean="0">
                <a:solidFill>
                  <a:srgbClr val="FFFFFF"/>
                </a:solidFill>
              </a:rPr>
              <a:t>, </a:t>
            </a:r>
            <a:r>
              <a:rPr lang="ru-RU" sz="2800" dirty="0" err="1" smtClean="0">
                <a:solidFill>
                  <a:srgbClr val="FFFFFF"/>
                </a:solidFill>
              </a:rPr>
              <a:t>с.Устье</a:t>
            </a:r>
            <a:r>
              <a:rPr lang="ru-RU" sz="2800" dirty="0" smtClean="0">
                <a:solidFill>
                  <a:srgbClr val="FFFFFF"/>
                </a:solidFill>
              </a:rPr>
              <a:t>, Петино</a:t>
            </a:r>
            <a:endParaRPr lang="ru-RU" sz="3600" dirty="0"/>
          </a:p>
        </p:txBody>
      </p:sp>
      <p:pic>
        <p:nvPicPr>
          <p:cNvPr id="6146" name="Picture 2" descr="C:\Users\MK\Pictures\памятник с.Орловка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60851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34125"/>
            <a:ext cx="4320480" cy="2663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C:\Users\MK\Pictures\памятник с.Петин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851" y="1168154"/>
            <a:ext cx="2846090" cy="273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43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err="1">
                <a:solidFill>
                  <a:schemeClr val="bg1"/>
                </a:solidFill>
              </a:rPr>
              <a:t>с</a:t>
            </a:r>
            <a:r>
              <a:rPr lang="ru-RU" sz="3600" dirty="0" err="1" smtClean="0">
                <a:solidFill>
                  <a:schemeClr val="bg1"/>
                </a:solidFill>
              </a:rPr>
              <a:t>.Костенки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MK\Pictures\Памятник с.Костенки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9176"/>
            <a:ext cx="7200800" cy="542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47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FFFF"/>
                </a:solidFill>
              </a:rPr>
              <a:t>с.Архангельское</a:t>
            </a:r>
            <a:endParaRPr lang="ru-RU" dirty="0"/>
          </a:p>
        </p:txBody>
      </p:sp>
      <p:pic>
        <p:nvPicPr>
          <p:cNvPr id="8194" name="Picture 2" descr="C:\Users\MK\Pictures\Архангельско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748883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16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bg1"/>
                </a:solidFill>
              </a:rPr>
              <a:t>с</a:t>
            </a:r>
            <a:r>
              <a:rPr lang="ru-RU" dirty="0" err="1" smtClean="0">
                <a:solidFill>
                  <a:schemeClr val="bg1"/>
                </a:solidFill>
              </a:rPr>
              <a:t>.Борщево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 descr="C:\Users\MK\Pictures\Борщев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720080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85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4294967295"/>
          </p:nvPr>
        </p:nvSpPr>
        <p:spPr>
          <a:xfrm>
            <a:off x="251520" y="764704"/>
            <a:ext cx="7978080" cy="5361459"/>
          </a:xfrm>
        </p:spPr>
        <p:txBody>
          <a:bodyPr/>
          <a:lstStyle/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sz="4800" b="1" dirty="0" smtClean="0">
                <a:solidFill>
                  <a:schemeClr val="bg1"/>
                </a:solidFill>
              </a:rPr>
              <a:t>Вечная слава  воинам-землякам, павшим в боях за свободу и независимость нашей Родины!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1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792088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4800" b="1" kern="0" dirty="0">
                <a:solidFill>
                  <a:srgbClr val="FFFFFF"/>
                </a:solidFill>
              </a:rPr>
              <a:t>Время течет из прошлого в будущее через настоящее</a:t>
            </a:r>
            <a:r>
              <a:rPr lang="ru-RU" sz="4800" b="1" kern="0" dirty="0" smtClean="0">
                <a:solidFill>
                  <a:srgbClr val="FFFFFF"/>
                </a:solidFill>
              </a:rPr>
              <a:t>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4800" b="1" kern="0" dirty="0" smtClean="0">
              <a:solidFill>
                <a:srgbClr val="FFFFFF"/>
              </a:solidFill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4800" b="1" kern="0" dirty="0" smtClean="0">
                <a:solidFill>
                  <a:srgbClr val="FFFFFF"/>
                </a:solidFill>
              </a:rPr>
              <a:t>Без памяти о прошлом нет будущего.</a:t>
            </a:r>
            <a:endParaRPr lang="ru-RU" sz="4800" b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5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8847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Пока память жива</a:t>
            </a:r>
            <a:r>
              <a:rPr lang="ru-RU" dirty="0" smtClean="0">
                <a:solidFill>
                  <a:schemeClr val="bg1"/>
                </a:solidFill>
              </a:rPr>
              <a:t>!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Отгремели давно залпы наших орудий,</a:t>
            </a:r>
          </a:p>
          <a:p>
            <a:r>
              <a:rPr lang="ru-RU" dirty="0">
                <a:solidFill>
                  <a:schemeClr val="bg1"/>
                </a:solidFill>
              </a:rPr>
              <a:t>А в воронке от бомбы трава-мурава…</a:t>
            </a:r>
          </a:p>
          <a:p>
            <a:r>
              <a:rPr lang="ru-RU" dirty="0">
                <a:solidFill>
                  <a:schemeClr val="bg1"/>
                </a:solidFill>
              </a:rPr>
              <a:t>Но войну не забыли суровые люди</a:t>
            </a:r>
          </a:p>
          <a:p>
            <a:r>
              <a:rPr lang="ru-RU" dirty="0">
                <a:solidFill>
                  <a:schemeClr val="bg1"/>
                </a:solidFill>
              </a:rPr>
              <a:t> И смеются сквозь слезы,</a:t>
            </a:r>
          </a:p>
          <a:p>
            <a:r>
              <a:rPr lang="ru-RU" dirty="0">
                <a:solidFill>
                  <a:schemeClr val="bg1"/>
                </a:solidFill>
              </a:rPr>
              <a:t>Ведь память жива!</a:t>
            </a:r>
          </a:p>
          <a:p>
            <a:r>
              <a:rPr lang="ru-RU" dirty="0">
                <a:solidFill>
                  <a:schemeClr val="bg1"/>
                </a:solidFill>
              </a:rPr>
              <a:t>Они помнят походы и дальние страны,</a:t>
            </a:r>
          </a:p>
          <a:p>
            <a:r>
              <a:rPr lang="ru-RU" dirty="0">
                <a:solidFill>
                  <a:schemeClr val="bg1"/>
                </a:solidFill>
              </a:rPr>
              <a:t>И простые, от сердца, народа слова.</a:t>
            </a:r>
          </a:p>
          <a:p>
            <a:r>
              <a:rPr lang="ru-RU" dirty="0">
                <a:solidFill>
                  <a:schemeClr val="bg1"/>
                </a:solidFill>
              </a:rPr>
              <a:t>Помнят лица друзей, уходивших так рано.</a:t>
            </a:r>
          </a:p>
          <a:p>
            <a:r>
              <a:rPr lang="ru-RU" dirty="0">
                <a:solidFill>
                  <a:schemeClr val="bg1"/>
                </a:solidFill>
              </a:rPr>
              <a:t>Их слова и улыбки —</a:t>
            </a:r>
          </a:p>
          <a:p>
            <a:r>
              <a:rPr lang="ru-RU" dirty="0">
                <a:solidFill>
                  <a:schemeClr val="bg1"/>
                </a:solidFill>
              </a:rPr>
              <a:t>Ведь память жива!</a:t>
            </a:r>
          </a:p>
          <a:p>
            <a:r>
              <a:rPr lang="ru-RU" dirty="0">
                <a:solidFill>
                  <a:schemeClr val="bg1"/>
                </a:solidFill>
              </a:rPr>
              <a:t>Они помнят весну 45-го года…</a:t>
            </a:r>
          </a:p>
          <a:p>
            <a:r>
              <a:rPr lang="ru-RU" dirty="0">
                <a:solidFill>
                  <a:schemeClr val="bg1"/>
                </a:solidFill>
              </a:rPr>
              <a:t>Закружилась от счастья тогда голова!</a:t>
            </a:r>
          </a:p>
          <a:p>
            <a:r>
              <a:rPr lang="ru-RU" dirty="0">
                <a:solidFill>
                  <a:schemeClr val="bg1"/>
                </a:solidFill>
              </a:rPr>
              <a:t>Не узнали её те, что гибли в походах,</a:t>
            </a:r>
          </a:p>
          <a:p>
            <a:r>
              <a:rPr lang="ru-RU" dirty="0">
                <a:solidFill>
                  <a:schemeClr val="bg1"/>
                </a:solidFill>
              </a:rPr>
              <a:t>Но всё помнят друзья их,</a:t>
            </a:r>
          </a:p>
          <a:p>
            <a:r>
              <a:rPr lang="ru-RU" dirty="0">
                <a:solidFill>
                  <a:schemeClr val="bg1"/>
                </a:solidFill>
              </a:rPr>
              <a:t>Ведь память жива!</a:t>
            </a:r>
          </a:p>
          <a:p>
            <a:r>
              <a:rPr lang="ru-RU" dirty="0">
                <a:solidFill>
                  <a:schemeClr val="bg1"/>
                </a:solidFill>
              </a:rPr>
              <a:t>Эта память с корнями уходит всё глубже,</a:t>
            </a:r>
          </a:p>
          <a:p>
            <a:r>
              <a:rPr lang="ru-RU" dirty="0">
                <a:solidFill>
                  <a:schemeClr val="bg1"/>
                </a:solidFill>
              </a:rPr>
              <a:t>И шумит на ветвях, зеленея, листва…</a:t>
            </a:r>
          </a:p>
          <a:p>
            <a:r>
              <a:rPr lang="ru-RU" dirty="0">
                <a:solidFill>
                  <a:schemeClr val="bg1"/>
                </a:solidFill>
              </a:rPr>
              <a:t>Её времени бег никогда не заглушит!</a:t>
            </a:r>
          </a:p>
          <a:p>
            <a:r>
              <a:rPr lang="ru-RU" dirty="0">
                <a:solidFill>
                  <a:schemeClr val="bg1"/>
                </a:solidFill>
              </a:rPr>
              <a:t>Ведь душа молода,</a:t>
            </a:r>
          </a:p>
          <a:p>
            <a:r>
              <a:rPr lang="ru-RU" dirty="0">
                <a:solidFill>
                  <a:schemeClr val="bg1"/>
                </a:solidFill>
              </a:rPr>
              <a:t>Пока память жива</a:t>
            </a:r>
            <a:r>
              <a:rPr lang="ru-RU" dirty="0" smtClean="0">
                <a:solidFill>
                  <a:schemeClr val="bg1"/>
                </a:solidFill>
              </a:rPr>
              <a:t>!   </a:t>
            </a:r>
            <a:r>
              <a:rPr lang="ru-RU" dirty="0" err="1" smtClean="0">
                <a:solidFill>
                  <a:schemeClr val="bg1"/>
                </a:solidFill>
              </a:rPr>
              <a:t>З.Чеботарева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03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MK\Pictures\Вечный огон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6" y="2177480"/>
            <a:ext cx="7257487" cy="44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K\Pictures\о подвиг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358849" cy="170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0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12776"/>
            <a:ext cx="7128792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4800" b="1" kern="0" dirty="0" smtClean="0">
                <a:solidFill>
                  <a:srgbClr val="FFFFFF"/>
                </a:solidFill>
              </a:rPr>
              <a:t>Благодарим 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4800" b="1" kern="0" dirty="0" smtClean="0">
                <a:solidFill>
                  <a:srgbClr val="FFFFFF"/>
                </a:solidFill>
              </a:rPr>
              <a:t>за внимание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4800" b="1" kern="0" dirty="0" smtClean="0">
                <a:solidFill>
                  <a:srgbClr val="FFFFFF"/>
                </a:solidFill>
              </a:rPr>
              <a:t>к нашей работе.</a:t>
            </a:r>
            <a:endParaRPr lang="ru-RU" sz="4800" b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54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</a:rPr>
              <a:t>Настоящие герои войны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3096344" cy="196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0"/>
            <a:ext cx="2952328" cy="1937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77976"/>
            <a:ext cx="3600400" cy="2229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36912"/>
            <a:ext cx="2807953" cy="2190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3240360" cy="2096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7573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600400" cy="2502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705" y="722810"/>
            <a:ext cx="4032449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12" y="3282703"/>
            <a:ext cx="3763120" cy="2368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99537"/>
            <a:ext cx="4248472" cy="2609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9457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66843"/>
            <a:ext cx="61926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Еще тогда нас не было на свете,</a:t>
            </a:r>
          </a:p>
          <a:p>
            <a:r>
              <a:rPr lang="ru-RU" dirty="0">
                <a:solidFill>
                  <a:schemeClr val="bg1"/>
                </a:solidFill>
              </a:rPr>
              <a:t>Когда гремел салют из края в край                                                                                                                   Солдаты, подарили вы планете</a:t>
            </a:r>
          </a:p>
          <a:p>
            <a:r>
              <a:rPr lang="ru-RU" dirty="0">
                <a:solidFill>
                  <a:schemeClr val="bg1"/>
                </a:solidFill>
              </a:rPr>
              <a:t>Великий Май, победный Май!</a:t>
            </a:r>
          </a:p>
          <a:p>
            <a:r>
              <a:rPr lang="ru-RU" dirty="0">
                <a:solidFill>
                  <a:schemeClr val="bg1"/>
                </a:solidFill>
              </a:rPr>
              <a:t>Еще тогда нас не было на свете,</a:t>
            </a:r>
          </a:p>
          <a:p>
            <a:r>
              <a:rPr lang="ru-RU" dirty="0">
                <a:solidFill>
                  <a:schemeClr val="bg1"/>
                </a:solidFill>
              </a:rPr>
              <a:t>Когда в военной буре огневой,</a:t>
            </a:r>
          </a:p>
          <a:p>
            <a:r>
              <a:rPr lang="ru-RU" dirty="0">
                <a:solidFill>
                  <a:schemeClr val="bg1"/>
                </a:solidFill>
              </a:rPr>
              <a:t>Судьбу  решая будущих столетий,</a:t>
            </a:r>
          </a:p>
          <a:p>
            <a:r>
              <a:rPr lang="ru-RU" dirty="0">
                <a:solidFill>
                  <a:schemeClr val="bg1"/>
                </a:solidFill>
              </a:rPr>
              <a:t>Вы бой вели, священный бой!</a:t>
            </a:r>
          </a:p>
          <a:p>
            <a:r>
              <a:rPr lang="ru-RU" dirty="0">
                <a:solidFill>
                  <a:schemeClr val="bg1"/>
                </a:solidFill>
              </a:rPr>
              <a:t>Еще тогда нас не было на свете,</a:t>
            </a:r>
          </a:p>
          <a:p>
            <a:r>
              <a:rPr lang="ru-RU" dirty="0">
                <a:solidFill>
                  <a:schemeClr val="bg1"/>
                </a:solidFill>
              </a:rPr>
              <a:t>Когда с Победой вы домой пришли.</a:t>
            </a:r>
          </a:p>
          <a:p>
            <a:r>
              <a:rPr lang="ru-RU" dirty="0">
                <a:solidFill>
                  <a:schemeClr val="bg1"/>
                </a:solidFill>
              </a:rPr>
              <a:t>Солдаты мая, славы вам навеки</a:t>
            </a:r>
          </a:p>
          <a:p>
            <a:r>
              <a:rPr lang="ru-RU" dirty="0">
                <a:solidFill>
                  <a:schemeClr val="bg1"/>
                </a:solidFill>
              </a:rPr>
              <a:t>От всей земли, от всей земли!</a:t>
            </a:r>
          </a:p>
          <a:p>
            <a:r>
              <a:rPr lang="ru-RU" dirty="0">
                <a:solidFill>
                  <a:schemeClr val="bg1"/>
                </a:solidFill>
              </a:rPr>
              <a:t>Благодарим, солдаты, вас за жизнь, за детство и весну</a:t>
            </a:r>
          </a:p>
          <a:p>
            <a:r>
              <a:rPr lang="ru-RU" dirty="0">
                <a:solidFill>
                  <a:schemeClr val="bg1"/>
                </a:solidFill>
              </a:rPr>
              <a:t>За тишину, за мирный дом, за мир в котором мы живем</a:t>
            </a:r>
          </a:p>
        </p:txBody>
      </p:sp>
    </p:spTree>
    <p:extLst>
      <p:ext uri="{BB962C8B-B14F-4D97-AF65-F5344CB8AC3E}">
        <p14:creationId xmlns:p14="http://schemas.microsoft.com/office/powerpoint/2010/main" val="54140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Старт проекта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МКОУ «</a:t>
            </a:r>
            <a:r>
              <a:rPr lang="ru-RU" sz="2000" dirty="0" err="1" smtClean="0">
                <a:solidFill>
                  <a:schemeClr val="bg1"/>
                </a:solidFill>
              </a:rPr>
              <a:t>Староникольская</a:t>
            </a:r>
            <a:r>
              <a:rPr lang="ru-RU" sz="2000" dirty="0" smtClean="0">
                <a:solidFill>
                  <a:schemeClr val="bg1"/>
                </a:solidFill>
              </a:rPr>
              <a:t> СОШ»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Воронежская область Хохольский район</a:t>
            </a:r>
          </a:p>
          <a:p>
            <a:pPr marL="0" indent="0" algn="ctr"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Проект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« Война в событиях и лицах»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2 класс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Рассказ о памятниках и мемориалах героям Великой Отечественной войны в России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97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bg1"/>
                </a:solidFill>
              </a:rPr>
              <a:t>с</a:t>
            </a:r>
            <a:r>
              <a:rPr lang="ru-RU" sz="3600" b="1" dirty="0" smtClean="0">
                <a:solidFill>
                  <a:schemeClr val="bg1"/>
                </a:solidFill>
              </a:rPr>
              <a:t>. </a:t>
            </a:r>
            <a:r>
              <a:rPr lang="ru-RU" sz="3600" b="1" dirty="0" err="1" smtClean="0">
                <a:solidFill>
                  <a:schemeClr val="bg1"/>
                </a:solidFill>
              </a:rPr>
              <a:t>Семидесятное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4040188" cy="6397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Памятник павшим героям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 flipH="1">
            <a:off x="6516216" y="1052736"/>
            <a:ext cx="72008" cy="45719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MK\Pictures\памятник с.Семидесятно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" y="2132856"/>
            <a:ext cx="7379890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67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>
                <a:solidFill>
                  <a:schemeClr val="bg1"/>
                </a:solidFill>
              </a:rPr>
              <a:t>с</a:t>
            </a:r>
            <a:r>
              <a:rPr lang="ru-RU" sz="2800" dirty="0" err="1" smtClean="0">
                <a:solidFill>
                  <a:schemeClr val="bg1"/>
                </a:solidFill>
              </a:rPr>
              <a:t>.Кочетовка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MK\Pictures\памятник с.Кочето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176464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K\Pictures\захоронение Кочетовк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3789040"/>
            <a:ext cx="496855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K\Pictures\захоронение Кочетовк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225" y="3941440"/>
            <a:ext cx="496855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98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FFFFFF"/>
                </a:solidFill>
              </a:rPr>
              <a:t>с</a:t>
            </a:r>
            <a:r>
              <a:rPr lang="ru-RU" sz="2800" dirty="0" smtClean="0">
                <a:solidFill>
                  <a:srgbClr val="FFFFFF"/>
                </a:solidFill>
              </a:rPr>
              <a:t>.Староникольское</a:t>
            </a:r>
            <a:endParaRPr lang="ru-RU" dirty="0"/>
          </a:p>
        </p:txBody>
      </p:sp>
      <p:pic>
        <p:nvPicPr>
          <p:cNvPr id="2050" name="Picture 2" descr="C:\Users\MK\Pictures\памятник Василисе Асташовой в с. Никольское на Еманч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392488" cy="349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K\Pictures\памятник в Поповом логу с. Староникольское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07" y="4001229"/>
            <a:ext cx="278504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K\Pictures\село Староникольское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92219"/>
            <a:ext cx="3528393" cy="358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0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мятники Рязани, посвященные Великой Отечественной войн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501</TotalTime>
  <Words>354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Памятники Рязани, посвященные Великой Отечественной войне</vt:lpstr>
      <vt:lpstr> Проект  «Война в событиях и лицах» </vt:lpstr>
      <vt:lpstr>Презентация PowerPoint</vt:lpstr>
      <vt:lpstr>Настоящие герои войны </vt:lpstr>
      <vt:lpstr>Презентация PowerPoint</vt:lpstr>
      <vt:lpstr>Презентация PowerPoint</vt:lpstr>
      <vt:lpstr>Старт проекта</vt:lpstr>
      <vt:lpstr>с. Семидесятное</vt:lpstr>
      <vt:lpstr>с.Кочетовка</vt:lpstr>
      <vt:lpstr>с.Староникольское</vt:lpstr>
      <vt:lpstr>с.Хохол, р/п Хохольский</vt:lpstr>
      <vt:lpstr>х.Россошки</vt:lpstr>
      <vt:lpstr>с.Ивановка, Гремячье,Новогремяченское</vt:lpstr>
      <vt:lpstr>п.Орловка, с.Устье, Петино</vt:lpstr>
      <vt:lpstr>с.Костенки</vt:lpstr>
      <vt:lpstr>с.Архангельское</vt:lpstr>
      <vt:lpstr>с.Борщево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«Война в событиях и лицах»</dc:title>
  <dc:creator>Женя</dc:creator>
  <cp:lastModifiedBy>MK</cp:lastModifiedBy>
  <cp:revision>40</cp:revision>
  <dcterms:created xsi:type="dcterms:W3CDTF">2015-03-11T01:25:08Z</dcterms:created>
  <dcterms:modified xsi:type="dcterms:W3CDTF">2022-04-28T14:34:08Z</dcterms:modified>
</cp:coreProperties>
</file>