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78" r:id="rId9"/>
    <p:sldId id="270" r:id="rId10"/>
    <p:sldId id="262" r:id="rId11"/>
    <p:sldId id="263" r:id="rId12"/>
    <p:sldId id="264" r:id="rId13"/>
    <p:sldId id="265" r:id="rId14"/>
    <p:sldId id="266" r:id="rId15"/>
    <p:sldId id="267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976E96A-262D-4D70-B11A-68080071DEDA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9D07A35-91F9-4DF5-832B-C50E28C422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446" y="128954"/>
            <a:ext cx="11125200" cy="46892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«Сотрудничество ДОУ и семьи в формировании речевого развития дошкольников»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00800" y="5169877"/>
            <a:ext cx="5664929" cy="1477108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/>
              </a:rPr>
              <a:t>Воспитатель Федотова О.А.</a:t>
            </a:r>
          </a:p>
          <a:p>
            <a:pPr lvl="0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/>
              </a:rPr>
              <a:t>МБДОУ «Детский сад 52»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Century Gothic" panose="020B0502020202020204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5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1512277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Индивидуальные и подгрупповые консультации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816" y="1723292"/>
            <a:ext cx="9577753" cy="4900246"/>
          </a:xfrm>
        </p:spPr>
        <p:txBody>
          <a:bodyPr>
            <a:normAutofit lnSpcReduction="10000"/>
          </a:bodyPr>
          <a:lstStyle/>
          <a:p>
            <a:pPr marL="952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консультациях «Речевое развитие детей старшего дошкольного возраста»  можно познакомить родителей с тем, какие речевые навыки наиболее характерны для старших дошкольников, а также, какие основные ошибки встречаются в речи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детей, п</a:t>
            </a:r>
            <a:r>
              <a:rPr lang="ru-RU" b="1" u="sng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одготовить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индивидуальные рекомендации для родителей. </a:t>
            </a:r>
            <a:endParaRPr lang="ru-RU" b="1" u="sng" dirty="0" smtClean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52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Довести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их сведения, как развивается речь их ребенка, указать, какой раздел ребенок не усвоил, или усвоил слабо и в каких дополнительных занятиях нуждается. Также родителям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предложить список литературы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заинтересовавшим их вопросам. 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2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369" y="199292"/>
            <a:ext cx="11010655" cy="1148861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Создание речевой игротеки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384" y="4897728"/>
            <a:ext cx="3299969" cy="1739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569" y="1359877"/>
            <a:ext cx="10445262" cy="3634154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хорошо  организовать такую работу, как 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игротека с родителями.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Её цель — демонстрация, полученных детьми, умений, представлений на игровом материале. Родителей можно познакомить с различными речевыми играми (игры на развитие грамматического строя, игры на развитие слоговой культуры, игры на развитие речевой культуры и т.п.). Причём родители принимают активное участие в игре с детьми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96" y="4817037"/>
            <a:ext cx="2719001" cy="1810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315" y="4817037"/>
            <a:ext cx="3115591" cy="1753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59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738" y="187570"/>
            <a:ext cx="11265877" cy="113713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sz="3200" b="1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речевого альбома «Копилка слов»</a:t>
            </a:r>
            <a:r>
              <a:rPr lang="ru-RU" sz="320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694" y="4396154"/>
            <a:ext cx="3833446" cy="2203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755" y="1559169"/>
            <a:ext cx="9917722" cy="4654062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привлечь родителей  к создании речевого альбома «Копилка слов». Данная форма работы с семьей направлена на расширение, закрепление, конкретизацию словаря ребенка и объяснения лексического значения слов. Дети с родителями должны  подобрать картинку с интересным предметом, показать его всем детям и назвать. Подобрать к этому предмету слова-признаки, слова –действия.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результатам этой работы в группе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альбомы, книжки. 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73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11016"/>
            <a:ext cx="10018713" cy="85578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</a:t>
            </a:r>
            <a:r>
              <a:rPr lang="ru-RU" sz="48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 дарю словечко»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462" y="1289538"/>
            <a:ext cx="10105292" cy="2766647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родители вводят в  жизнь семьи игру «Я дарю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словечко», цель — расширить словарь детей. Дети приносят в группу подаренные слова и знакомят с  ними своих друзей. Родители участвуют в создании домашней игротеки. Данный вид работы не требует специальных материалов и пособий.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81" y="3980716"/>
            <a:ext cx="3782158" cy="2521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212" y="4294917"/>
            <a:ext cx="3040126" cy="20267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3767" y="4410318"/>
            <a:ext cx="2493355" cy="1662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028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93" y="334108"/>
            <a:ext cx="11151332" cy="81475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Тематический </a:t>
            </a:r>
            <a:r>
              <a:rPr lang="ru-RU" sz="3600" b="1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театрализованный </a:t>
            </a:r>
            <a:r>
              <a:rPr lang="ru-RU" sz="36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праздник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524000"/>
            <a:ext cx="10679723" cy="5333999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из наиболее эффективных форм взаимодействия с  родителями по речевому развитию — это тематический театрализованный праздник. Театрально-игровая деятельность сочетает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большое количество средств и  способов развития речевых способностей детей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моментом творческой театрализованной игры является выполнение роли. В  процессе игры ребенок создает образ действием, словом, что дает ему возможность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 развивать речевую деятельность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33791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"/>
            <a:ext cx="10426336" cy="109024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155" y="1207476"/>
            <a:ext cx="10070122" cy="5081953"/>
          </a:xfrm>
        </p:spPr>
        <p:txBody>
          <a:bodyPr>
            <a:normAutofit fontScale="77500" lnSpcReduction="20000"/>
          </a:bodyPr>
          <a:lstStyle/>
          <a:p>
            <a:pPr algn="just" fontAlgn="t">
              <a:lnSpc>
                <a:spcPct val="115000"/>
              </a:lnSpc>
              <a:spcAft>
                <a:spcPts val="135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Эффективной формой взаимодействия «педагог-родитель-ребенок» стала проектная деятельность. Она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предполагает активное сотрудничество детей и  взрослых, способствует развитию творчества в  разных видах познавательно-речевой деятельности,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обеспечивает современный интегрированный подход в  воспитании и  обучении детей. Участвуя в  разработке и  реализации проекта, родители становятся непосредственными участниками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образовательного процесса и  начинают осознавать свою роль в  нем. 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  <a:spcAft>
                <a:spcPts val="135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Обязательным условием реализации всех проектов является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активизация речевой деятельности детей, совместное речевое творчество.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Проекты рассчитаны на значительный отрезок времени. Завершается проект презентацией, которая предполагает выпуск газет, альбомов, организацию выставок, праздник. Взрослые и дети демонстрируют результат своей деятельности, радуются достижениям друг друга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95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863" y="398585"/>
            <a:ext cx="10363200" cy="1148861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Тесный </a:t>
            </a:r>
            <a:r>
              <a:rPr lang="ru-RU" sz="32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контакт в работе педагогов и родителей </a:t>
            </a:r>
            <a:r>
              <a:rPr lang="ru-RU" sz="3200" b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 способствует </a:t>
            </a:r>
            <a:r>
              <a:rPr lang="ru-RU" sz="32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устранению речевых нарушений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923" y="1676400"/>
            <a:ext cx="11430000" cy="4091354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Участвуя в образовательно-воспитательном процессе, родители постепенно становятся более активными, начинают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ответственнее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 относиться к выполнению детьми домашних заданий. Только тесный контакт в работе педагогов и родителей может способствовать устранению речевых нарушений в дошкольном возрасте, а значит и дальнейшему полноценному школьному обучению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.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077" y="4597670"/>
            <a:ext cx="2661138" cy="1772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359" y="4597670"/>
            <a:ext cx="2526323" cy="1685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587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909" y="281355"/>
            <a:ext cx="11934092" cy="1547446"/>
          </a:xfrm>
        </p:spPr>
        <p:txBody>
          <a:bodyPr>
            <a:noAutofit/>
          </a:bodyPr>
          <a:lstStyle/>
          <a:p>
            <a:pPr marL="285750" lvl="0" indent="-285750" fontAlgn="t">
              <a:lnSpc>
                <a:spcPct val="115000"/>
              </a:lnSpc>
              <a:spcBef>
                <a:spcPct val="20000"/>
              </a:spcBef>
              <a:spcAft>
                <a:spcPts val="1350"/>
              </a:spcAft>
            </a:pPr>
            <a:r>
              <a:rPr lang="ru-RU" sz="3200" b="1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Эффективность </a:t>
            </a:r>
            <a:r>
              <a:rPr lang="ru-RU" sz="3200" b="1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современных форм в работе с родителями по формированию речевой культуры дошкольников. 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246" y="2086709"/>
            <a:ext cx="10245969" cy="3903783"/>
          </a:xfrm>
        </p:spPr>
        <p:txBody>
          <a:bodyPr>
            <a:normAutofit fontScale="85000" lnSpcReduction="10000"/>
          </a:bodyPr>
          <a:lstStyle/>
          <a:p>
            <a:pPr algn="just" fontAlgn="t">
              <a:lnSpc>
                <a:spcPct val="115000"/>
              </a:lnSpc>
              <a:spcAft>
                <a:spcPts val="135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заключении хотелось подчеркнуть, что семья и дошкольное учреждение — два важных социальных института для развития ребенка. Без родительского участия процесс воспитания невозможен, или, по крайней мере, неполноценен. Опыт взаимодействия с родителями показал, что в результате применения современных форм взаимодействия позиция родителей стала более гибкой. Теперь они не зрители и наблюдатели,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активные участники в жизни своего ребёнка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Такие изменения позволяют нам говорить об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эффективности использования современных форм в работе с родителями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формированию речевой культуры дошкольников. 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8400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863" y="685801"/>
            <a:ext cx="11116162" cy="101404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Cambria" panose="02040503050406030204" pitchFamily="18" charset="0"/>
              </a:rPr>
              <a:t>Рекомендуемая литература</a:t>
            </a:r>
            <a:endParaRPr lang="ru-RU" sz="4400" b="1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138" y="1858107"/>
            <a:ext cx="11127885" cy="3809999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Данилина Т. А. Современные проблемы взаимодействия дошкольного образовательного учреждения с семьей // Дошкольное воспитание. 2000. №2.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Доронова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Т. А. Взаимодействие дошкольного учреждения с родителями. // Дошкольное воспитание. 2004. №1.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Дубровина В. П. Теоретико-методические аспекты взаимодействия детского сада и семьи: учебное пособие, Минск,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1991.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Зверева О. Л., Ганичева А. Н. семейная педагогика и домашнее воспитания. М. :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Academia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2000.  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8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09" y="234463"/>
            <a:ext cx="10433537" cy="3305906"/>
          </a:xfrm>
        </p:spPr>
        <p:txBody>
          <a:bodyPr>
            <a:normAutofit fontScale="90000"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«Без воспитания детей, без активного участия отца и матери в жизни школы, без постоянного духовного общения взрослых и детей невозможна семья как первичная ячейка нашего общества, невозможна школа как важнейшее учебно-воспитательное учреждение и невозможен моральный прогресс общества». </a:t>
            </a:r>
            <a:r>
              <a:rPr lang="ru-RU" sz="2700" b="1" i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i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В.А.Сухомлинский</a:t>
            </a:r>
            <a:r>
              <a:rPr lang="ru-RU" sz="2700" b="1" i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i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341" y="3544865"/>
            <a:ext cx="3730206" cy="2486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90" y="2915700"/>
            <a:ext cx="4528782" cy="3396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308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863" y="164123"/>
            <a:ext cx="10339752" cy="1641231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  <a:t>Взаимодействие детского сада и семьи -</a:t>
            </a:r>
            <a:r>
              <a:rPr lang="ru-RU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  <a:t>необходимые условия </a:t>
            </a:r>
            <a:r>
              <a:rPr lang="ru-RU" b="1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  <a:t>работы дошкольного учреждения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586" y="2039815"/>
            <a:ext cx="9999783" cy="3311788"/>
          </a:xfrm>
        </p:spPr>
        <p:txBody>
          <a:bodyPr>
            <a:normAutofit/>
          </a:bodyPr>
          <a:lstStyle/>
          <a:p>
            <a:pPr algn="just"/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Важной социальной задачей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, стоящей перед детским садом  является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оказание помощи семье в воспитании ребенка.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В связи с этим изменяются не только формы и методы взаимодействия с родителями воспитанников, но и философия взаимодействия: от «работы с родителями» до «сотрудничества».</a:t>
            </a:r>
          </a:p>
          <a:p>
            <a:pPr algn="just"/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Взаимодействие детского сада и семьи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является необходимым условием работы дошкольного учреждения по любому направлению его деятельности. Не является исключением и работа по развитию речи дошкольников, ведь наилучших результатов в работе можно достичь, если воспитатели и родители будут действовать согласованно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4431" y="4882080"/>
            <a:ext cx="2307347" cy="153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3183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677" y="410308"/>
            <a:ext cx="10058400" cy="148883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Цели и задачи ДОУ по речевому развитию дошкольников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659" y="4180137"/>
            <a:ext cx="3453125" cy="2310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462" y="2215662"/>
            <a:ext cx="10192480" cy="2731476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работы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будет считаться повышение уровня речевого развития детей  дошкольного возраста через организацию взаимодействия детского сада и семьи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детского сада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вооружать родителей педагогическими знаниями, в частности конкретными знаниями по методики развития речи. 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6698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17232"/>
            <a:ext cx="10018713" cy="1137137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Цель совместной работы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47" y="1301262"/>
            <a:ext cx="10419616" cy="3634152"/>
          </a:xfrm>
        </p:spPr>
        <p:txBody>
          <a:bodyPr/>
          <a:lstStyle/>
          <a:p>
            <a:pPr algn="just"/>
            <a:r>
              <a:rPr lang="ru-RU" sz="3600" b="1" dirty="0">
                <a:solidFill>
                  <a:srgbClr val="002060"/>
                </a:solidFill>
                <a:latin typeface="Cambria" panose="02040503050406030204" pitchFamily="18" charset="0"/>
              </a:rPr>
              <a:t>Цель совместной работы</a:t>
            </a:r>
            <a:r>
              <a:rPr lang="ru-RU" sz="3600" dirty="0">
                <a:solidFill>
                  <a:srgbClr val="002060"/>
                </a:solidFill>
                <a:latin typeface="Cambria" panose="02040503050406030204" pitchFamily="18" charset="0"/>
              </a:rPr>
              <a:t> – активизировать родителей, привлечь их внимание к тем педагогическим задачам, которые осуществляются в работе с детьми, сделав воспитание ребенка в семье и в детском саду более последовательным и эффективным.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29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17231"/>
            <a:ext cx="10018713" cy="902677"/>
          </a:xfrm>
        </p:spPr>
        <p:txBody>
          <a:bodyPr>
            <a:noAutofit/>
          </a:bodyPr>
          <a:lstStyle/>
          <a:p>
            <a:pPr marL="285750" lvl="0" indent="-285750">
              <a:lnSpc>
                <a:spcPct val="115000"/>
              </a:lnSpc>
              <a:spcBef>
                <a:spcPct val="20000"/>
              </a:spcBef>
              <a:spcAft>
                <a:spcPts val="600"/>
              </a:spcAft>
            </a:pPr>
            <a:r>
              <a:rPr lang="ru-RU" sz="5400" b="1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совместной работы</a:t>
            </a:r>
            <a:r>
              <a:rPr lang="ru-RU" sz="54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631" y="1113692"/>
            <a:ext cx="10245969" cy="5369170"/>
          </a:xfrm>
        </p:spPr>
        <p:txBody>
          <a:bodyPr>
            <a:normAutofit fontScale="77500" lnSpcReduction="2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среды психолого-педагогической и речевой поддержки ребенка;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эффективной общей и речевой подготовки к школе;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психолого-педагогической культуры и воспитательной компетентности родителей, побуждение их к сознательной деятельности по общему и речевому развитию дошкольников в семье;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выявить характер семейных взаимоотношений, авторитет родителей;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их влияние на развитие ребенка и на этой основе скоординировать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-образовательную работу ДОУ и семьи;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целенаправленно воздействовать на родителей с учетом их подготовленности к воспитанию детей;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учитывать пожелания родителей, их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предложения;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родителей с кругом знаний для успешной подготовки детей к школе. 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7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692" y="668215"/>
            <a:ext cx="11500339" cy="168812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Непрерывность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педагогического воздействия.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0016" y="3270373"/>
            <a:ext cx="2791984" cy="1860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524" y="2567354"/>
            <a:ext cx="9753600" cy="400929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Включение родителей в педагогический процесс является важнейшим условием полноценного речевого развития ребенка. Как известно, образовательно-воспитательное воздействие состоит из двух взаимосвязанных процессов </a:t>
            </a:r>
            <a:endParaRPr lang="ru-RU" b="1" dirty="0" smtClean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различных форм помощи родителям 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содержательно-педагогической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с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ребенком 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Такой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подход к воспитанию детей в условиях дошкольного образовательного учреждения обеспечивает непрерывность педагогического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воздействия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 smtClean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Важнейшим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условием преемственности является установление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доверительного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делового контакта между семьей и детским садом.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356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54" y="594029"/>
            <a:ext cx="8979876" cy="605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477717"/>
            <a:ext cx="10320827" cy="885091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Наглядная </a:t>
            </a:r>
            <a:r>
              <a:rPr lang="ru-RU" sz="5400" b="1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477" y="1502020"/>
            <a:ext cx="10117015" cy="4945672"/>
          </a:xfrm>
        </p:spPr>
        <p:txBody>
          <a:bodyPr>
            <a:normAutofit fontScale="92500"/>
          </a:bodyPr>
          <a:lstStyle/>
          <a:p>
            <a:pPr marL="23812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Наиболее используемая форма работы – это 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наглядная информация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Наглядная информация, в виде информационных стендов и уголков, универсальна и имеет огромные возможности по освещению педагогического процесса. В то же время она не предусматривает непосредственного контакта педагога и родителей, и поэтому форма и способ её подачи имеет не меньшее значение, чем её содержание. Родитель должен быть привлечён ею и заинтересован. Информация даётся крупным печатным шрифтом и регулярно обновляется в зависимости от рубрики : ежедневно, еженедельно, но не реже одного раза в месяц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22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118</TotalTime>
  <Words>1014</Words>
  <Application>Microsoft Office PowerPoint</Application>
  <PresentationFormat>Произвольный</PresentationFormat>
  <Paragraphs>54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«Сотрудничество ДОУ и семьи в формировании речевого развития дошкольников»</vt:lpstr>
      <vt:lpstr> «Без воспитания детей, без активного участия отца и матери в жизни школы, без постоянного духовного общения взрослых и детей невозможна семья как первичная ячейка нашего общества, невозможна школа как важнейшее учебно-воспитательное учреждение и невозможен моральный прогресс общества».  В.А.Сухомлинский </vt:lpstr>
      <vt:lpstr>Взаимодействие детского сада и семьи -необходимые условия работы дошкольного учреждения</vt:lpstr>
      <vt:lpstr>Цели и задачи ДОУ по речевому развитию дошкольников</vt:lpstr>
      <vt:lpstr>Цель совместной работы</vt:lpstr>
      <vt:lpstr>Задачи совместной работы:</vt:lpstr>
      <vt:lpstr>Непрерывность педагогического воздействия.</vt:lpstr>
      <vt:lpstr>Презентация PowerPoint</vt:lpstr>
      <vt:lpstr>Наглядная информация</vt:lpstr>
      <vt:lpstr>Индивидуальные и подгрупповые консультации</vt:lpstr>
      <vt:lpstr>Создание речевой игротеки</vt:lpstr>
      <vt:lpstr>Создание речевого альбома «Копилка слов».</vt:lpstr>
      <vt:lpstr>Игра «Я  дарю словечко»</vt:lpstr>
      <vt:lpstr>Тематический театрализованный праздник</vt:lpstr>
      <vt:lpstr>Проектная деятельность</vt:lpstr>
      <vt:lpstr>Тесный контакт в работе педагогов и родителей  способствует устранению речевых нарушений</vt:lpstr>
      <vt:lpstr>  Эффективность использования современных форм в работе с родителями по формированию речевой культуры дошкольников. </vt:lpstr>
      <vt:lpstr>Рекомендуемая литература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</dc:creator>
  <cp:lastModifiedBy>Olga</cp:lastModifiedBy>
  <cp:revision>15</cp:revision>
  <dcterms:created xsi:type="dcterms:W3CDTF">2017-11-22T17:06:16Z</dcterms:created>
  <dcterms:modified xsi:type="dcterms:W3CDTF">2022-05-16T12:22:09Z</dcterms:modified>
</cp:coreProperties>
</file>