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2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5" r:id="rId10"/>
    <p:sldId id="263" r:id="rId11"/>
    <p:sldId id="266" r:id="rId12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78" y="12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subTitle" idx="1"/>
          </p:nvPr>
        </p:nvSpPr>
        <p:spPr>
          <a:xfrm>
            <a:off x="4103533" y="4558933"/>
            <a:ext cx="3984800" cy="77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rgbClr val="482400"/>
                </a:solidFill>
                <a:latin typeface="Livvic"/>
                <a:ea typeface="Livvic"/>
                <a:cs typeface="Livvic"/>
                <a:sym typeface="Livvic"/>
              </a:defRPr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133">
                <a:solidFill>
                  <a:srgbClr val="482400"/>
                </a:solidFill>
                <a:latin typeface="Livvic"/>
                <a:ea typeface="Livvic"/>
                <a:cs typeface="Livvic"/>
                <a:sym typeface="Livvic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133">
                <a:solidFill>
                  <a:srgbClr val="482400"/>
                </a:solidFill>
                <a:latin typeface="Livvic"/>
                <a:ea typeface="Livvic"/>
                <a:cs typeface="Livvic"/>
                <a:sym typeface="Livvic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133">
                <a:solidFill>
                  <a:srgbClr val="482400"/>
                </a:solidFill>
                <a:latin typeface="Livvic"/>
                <a:ea typeface="Livvic"/>
                <a:cs typeface="Livvic"/>
                <a:sym typeface="Livvic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133">
                <a:solidFill>
                  <a:srgbClr val="482400"/>
                </a:solidFill>
                <a:latin typeface="Livvic"/>
                <a:ea typeface="Livvic"/>
                <a:cs typeface="Livvic"/>
                <a:sym typeface="Livvic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133">
                <a:solidFill>
                  <a:srgbClr val="482400"/>
                </a:solidFill>
                <a:latin typeface="Livvic"/>
                <a:ea typeface="Livvic"/>
                <a:cs typeface="Livvic"/>
                <a:sym typeface="Livvic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133">
                <a:solidFill>
                  <a:srgbClr val="482400"/>
                </a:solidFill>
                <a:latin typeface="Livvic"/>
                <a:ea typeface="Livvic"/>
                <a:cs typeface="Livvic"/>
                <a:sym typeface="Livvic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133">
                <a:solidFill>
                  <a:srgbClr val="482400"/>
                </a:solidFill>
                <a:latin typeface="Livvic"/>
                <a:ea typeface="Livvic"/>
                <a:cs typeface="Livvic"/>
                <a:sym typeface="Livvic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None/>
              <a:defRPr sz="2133">
                <a:solidFill>
                  <a:srgbClr val="482400"/>
                </a:solidFill>
                <a:latin typeface="Livvic"/>
                <a:ea typeface="Livvic"/>
                <a:cs typeface="Livvic"/>
                <a:sym typeface="Livvic"/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2565000" y="1308800"/>
            <a:ext cx="7062000" cy="295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 b="0">
                <a:solidFill>
                  <a:srgbClr val="482400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0850819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1"/>
          <p:cNvSpPr txBox="1">
            <a:spLocks noGrp="1"/>
          </p:cNvSpPr>
          <p:nvPr>
            <p:ph type="title" hasCustomPrompt="1"/>
          </p:nvPr>
        </p:nvSpPr>
        <p:spPr>
          <a:xfrm>
            <a:off x="7795767" y="2654872"/>
            <a:ext cx="2394800" cy="79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4800" b="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4800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4800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4800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4800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4800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4800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4800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4800">
                <a:solidFill>
                  <a:schemeClr val="accent3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8" name="Google Shape;38;p11"/>
          <p:cNvSpPr txBox="1">
            <a:spLocks noGrp="1"/>
          </p:cNvSpPr>
          <p:nvPr>
            <p:ph type="subTitle" idx="1"/>
          </p:nvPr>
        </p:nvSpPr>
        <p:spPr>
          <a:xfrm>
            <a:off x="7795767" y="3403611"/>
            <a:ext cx="3288800" cy="83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ivvic"/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ivvic"/>
              <a:buNone/>
              <a:defRPr sz="1600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ivvic"/>
              <a:buNone/>
              <a:defRPr sz="1600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ivvic"/>
              <a:buNone/>
              <a:defRPr sz="1600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ivvic"/>
              <a:buNone/>
              <a:defRPr sz="1600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ivvic"/>
              <a:buNone/>
              <a:defRPr sz="1600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ivvic"/>
              <a:buNone/>
              <a:defRPr sz="1600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ivvic"/>
              <a:buNone/>
              <a:defRPr sz="1600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ivvic"/>
              <a:buNone/>
              <a:defRPr sz="1600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39" name="Google Shape;39;p11"/>
          <p:cNvSpPr txBox="1">
            <a:spLocks noGrp="1"/>
          </p:cNvSpPr>
          <p:nvPr>
            <p:ph type="subTitle" idx="2"/>
          </p:nvPr>
        </p:nvSpPr>
        <p:spPr>
          <a:xfrm>
            <a:off x="7795767" y="1687337"/>
            <a:ext cx="2630000" cy="79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ivvic"/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ivvic"/>
              <a:buNone/>
              <a:defRPr sz="1600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ivvic"/>
              <a:buNone/>
              <a:defRPr sz="1600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ivvic"/>
              <a:buNone/>
              <a:defRPr sz="1600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ivvic"/>
              <a:buNone/>
              <a:defRPr sz="1600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ivvic"/>
              <a:buNone/>
              <a:defRPr sz="1600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ivvic"/>
              <a:buNone/>
              <a:defRPr sz="1600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ivvic"/>
              <a:buNone/>
              <a:defRPr sz="1600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ivvic"/>
              <a:buNone/>
              <a:defRPr sz="1600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40" name="Google Shape;40;p11"/>
          <p:cNvSpPr txBox="1">
            <a:spLocks noGrp="1"/>
          </p:cNvSpPr>
          <p:nvPr>
            <p:ph type="title" idx="3" hasCustomPrompt="1"/>
          </p:nvPr>
        </p:nvSpPr>
        <p:spPr>
          <a:xfrm>
            <a:off x="7795767" y="894900"/>
            <a:ext cx="2394800" cy="83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4800" b="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4800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4800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4800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4800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4800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4800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4800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4800">
                <a:solidFill>
                  <a:schemeClr val="accent3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41" name="Google Shape;41;p11"/>
          <p:cNvSpPr txBox="1">
            <a:spLocks noGrp="1"/>
          </p:cNvSpPr>
          <p:nvPr>
            <p:ph type="title" idx="4" hasCustomPrompt="1"/>
          </p:nvPr>
        </p:nvSpPr>
        <p:spPr>
          <a:xfrm>
            <a:off x="7795767" y="4334196"/>
            <a:ext cx="2394800" cy="79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4800" b="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4800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4800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4800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4800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4800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4800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4800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4800">
                <a:solidFill>
                  <a:schemeClr val="accent3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42" name="Google Shape;42;p11"/>
          <p:cNvSpPr txBox="1">
            <a:spLocks noGrp="1"/>
          </p:cNvSpPr>
          <p:nvPr>
            <p:ph type="subTitle" idx="5"/>
          </p:nvPr>
        </p:nvSpPr>
        <p:spPr>
          <a:xfrm>
            <a:off x="7795767" y="5101760"/>
            <a:ext cx="3288800" cy="79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ivvic"/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ivvic"/>
              <a:buNone/>
              <a:defRPr sz="1600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ivvic"/>
              <a:buNone/>
              <a:defRPr sz="1600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ivvic"/>
              <a:buNone/>
              <a:defRPr sz="1600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ivvic"/>
              <a:buNone/>
              <a:defRPr sz="1600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ivvic"/>
              <a:buNone/>
              <a:defRPr sz="1600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ivvic"/>
              <a:buNone/>
              <a:defRPr sz="1600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ivvic"/>
              <a:buNone/>
              <a:defRPr sz="1600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ivvic"/>
              <a:buNone/>
              <a:defRPr sz="1600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870222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2721039" y="3561117"/>
            <a:ext cx="3288000" cy="77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b="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title" idx="2" hasCustomPrompt="1"/>
          </p:nvPr>
        </p:nvSpPr>
        <p:spPr>
          <a:xfrm>
            <a:off x="1111159" y="3244117"/>
            <a:ext cx="1497600" cy="1201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8000" b="0">
                <a:solidFill>
                  <a:schemeClr val="dk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ira Sans Extra Condensed Medium"/>
              <a:buNone/>
              <a:defRPr sz="64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ira Sans Extra Condensed Medium"/>
              <a:buNone/>
              <a:defRPr sz="64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ira Sans Extra Condensed Medium"/>
              <a:buNone/>
              <a:defRPr sz="64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ira Sans Extra Condensed Medium"/>
              <a:buNone/>
              <a:defRPr sz="64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ira Sans Extra Condensed Medium"/>
              <a:buNone/>
              <a:defRPr sz="64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ira Sans Extra Condensed Medium"/>
              <a:buNone/>
              <a:defRPr sz="64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ira Sans Extra Condensed Medium"/>
              <a:buNone/>
              <a:defRPr sz="64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ira Sans Extra Condensed Medium"/>
              <a:buNone/>
              <a:defRPr sz="64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46" name="Google Shape;46;p12"/>
          <p:cNvSpPr txBox="1">
            <a:spLocks noGrp="1"/>
          </p:cNvSpPr>
          <p:nvPr>
            <p:ph type="ctrTitle" idx="3"/>
          </p:nvPr>
        </p:nvSpPr>
        <p:spPr>
          <a:xfrm>
            <a:off x="2718533" y="4633676"/>
            <a:ext cx="3629600" cy="120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b="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title" idx="4" hasCustomPrompt="1"/>
          </p:nvPr>
        </p:nvSpPr>
        <p:spPr>
          <a:xfrm>
            <a:off x="1147192" y="4633676"/>
            <a:ext cx="1497600" cy="1201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8000" b="0">
                <a:solidFill>
                  <a:schemeClr val="dk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ira Sans Extra Condensed Medium"/>
              <a:buNone/>
              <a:defRPr sz="64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ira Sans Extra Condensed Medium"/>
              <a:buNone/>
              <a:defRPr sz="64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ira Sans Extra Condensed Medium"/>
              <a:buNone/>
              <a:defRPr sz="64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ira Sans Extra Condensed Medium"/>
              <a:buNone/>
              <a:defRPr sz="64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ira Sans Extra Condensed Medium"/>
              <a:buNone/>
              <a:defRPr sz="64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ira Sans Extra Condensed Medium"/>
              <a:buNone/>
              <a:defRPr sz="64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ira Sans Extra Condensed Medium"/>
              <a:buNone/>
              <a:defRPr sz="64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ira Sans Extra Condensed Medium"/>
              <a:buNone/>
              <a:defRPr sz="64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48" name="Google Shape;48;p12"/>
          <p:cNvSpPr txBox="1">
            <a:spLocks noGrp="1"/>
          </p:cNvSpPr>
          <p:nvPr>
            <p:ph type="ctrTitle" idx="5"/>
          </p:nvPr>
        </p:nvSpPr>
        <p:spPr>
          <a:xfrm>
            <a:off x="7938352" y="3569439"/>
            <a:ext cx="3818800" cy="77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b="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9" name="Google Shape;49;p12"/>
          <p:cNvSpPr txBox="1">
            <a:spLocks noGrp="1"/>
          </p:cNvSpPr>
          <p:nvPr>
            <p:ph type="title" idx="6" hasCustomPrompt="1"/>
          </p:nvPr>
        </p:nvSpPr>
        <p:spPr>
          <a:xfrm>
            <a:off x="6312192" y="3252439"/>
            <a:ext cx="1497600" cy="1201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8000" b="0">
                <a:solidFill>
                  <a:schemeClr val="dk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ira Sans Extra Condensed Medium"/>
              <a:buNone/>
              <a:defRPr sz="64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ira Sans Extra Condensed Medium"/>
              <a:buNone/>
              <a:defRPr sz="64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ira Sans Extra Condensed Medium"/>
              <a:buNone/>
              <a:defRPr sz="64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ira Sans Extra Condensed Medium"/>
              <a:buNone/>
              <a:defRPr sz="64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ira Sans Extra Condensed Medium"/>
              <a:buNone/>
              <a:defRPr sz="64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ira Sans Extra Condensed Medium"/>
              <a:buNone/>
              <a:defRPr sz="64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ira Sans Extra Condensed Medium"/>
              <a:buNone/>
              <a:defRPr sz="64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ira Sans Extra Condensed Medium"/>
              <a:buNone/>
              <a:defRPr sz="64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50" name="Google Shape;50;p12"/>
          <p:cNvSpPr txBox="1">
            <a:spLocks noGrp="1"/>
          </p:cNvSpPr>
          <p:nvPr>
            <p:ph type="ctrTitle" idx="7"/>
          </p:nvPr>
        </p:nvSpPr>
        <p:spPr>
          <a:xfrm>
            <a:off x="7937645" y="4647880"/>
            <a:ext cx="3288000" cy="120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b="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51" name="Google Shape;51;p12"/>
          <p:cNvSpPr txBox="1">
            <a:spLocks noGrp="1"/>
          </p:cNvSpPr>
          <p:nvPr>
            <p:ph type="title" idx="8" hasCustomPrompt="1"/>
          </p:nvPr>
        </p:nvSpPr>
        <p:spPr>
          <a:xfrm>
            <a:off x="6336337" y="4592075"/>
            <a:ext cx="1497600" cy="1201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8000" b="0">
                <a:solidFill>
                  <a:schemeClr val="dk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ira Sans Extra Condensed Medium"/>
              <a:buNone/>
              <a:defRPr sz="64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ira Sans Extra Condensed Medium"/>
              <a:buNone/>
              <a:defRPr sz="64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ira Sans Extra Condensed Medium"/>
              <a:buNone/>
              <a:defRPr sz="64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ira Sans Extra Condensed Medium"/>
              <a:buNone/>
              <a:defRPr sz="64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ira Sans Extra Condensed Medium"/>
              <a:buNone/>
              <a:defRPr sz="64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ira Sans Extra Condensed Medium"/>
              <a:buNone/>
              <a:defRPr sz="64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ira Sans Extra Condensed Medium"/>
              <a:buNone/>
              <a:defRPr sz="64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ira Sans Extra Condensed Medium"/>
              <a:buNone/>
              <a:defRPr sz="64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23776197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 and four columns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5"/>
          <p:cNvSpPr txBox="1">
            <a:spLocks noGrp="1"/>
          </p:cNvSpPr>
          <p:nvPr>
            <p:ph type="ctrTitle"/>
          </p:nvPr>
        </p:nvSpPr>
        <p:spPr>
          <a:xfrm>
            <a:off x="3938820" y="3488671"/>
            <a:ext cx="1634400" cy="304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3200" b="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2133">
                <a:solidFill>
                  <a:schemeClr val="accent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2133">
                <a:solidFill>
                  <a:schemeClr val="accent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2133">
                <a:solidFill>
                  <a:schemeClr val="accent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2133">
                <a:solidFill>
                  <a:schemeClr val="accent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2133">
                <a:solidFill>
                  <a:schemeClr val="accent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2133">
                <a:solidFill>
                  <a:schemeClr val="accent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2133">
                <a:solidFill>
                  <a:schemeClr val="accent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2133">
                <a:solidFill>
                  <a:schemeClr val="accent3"/>
                </a:solidFill>
              </a:defRPr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61" name="Google Shape;61;p15"/>
          <p:cNvSpPr txBox="1">
            <a:spLocks noGrp="1"/>
          </p:cNvSpPr>
          <p:nvPr>
            <p:ph type="subTitle" idx="1"/>
          </p:nvPr>
        </p:nvSpPr>
        <p:spPr>
          <a:xfrm>
            <a:off x="3489820" y="3716163"/>
            <a:ext cx="2532400" cy="77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62" name="Google Shape;62;p15"/>
          <p:cNvSpPr txBox="1">
            <a:spLocks noGrp="1"/>
          </p:cNvSpPr>
          <p:nvPr>
            <p:ph type="ctrTitle" idx="2"/>
          </p:nvPr>
        </p:nvSpPr>
        <p:spPr>
          <a:xfrm>
            <a:off x="8766831" y="3453871"/>
            <a:ext cx="2322400" cy="339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3200" b="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2133">
                <a:solidFill>
                  <a:schemeClr val="accent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2133">
                <a:solidFill>
                  <a:schemeClr val="accent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2133">
                <a:solidFill>
                  <a:schemeClr val="accent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2133">
                <a:solidFill>
                  <a:schemeClr val="accent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2133">
                <a:solidFill>
                  <a:schemeClr val="accent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2133">
                <a:solidFill>
                  <a:schemeClr val="accent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2133">
                <a:solidFill>
                  <a:schemeClr val="accent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2133">
                <a:solidFill>
                  <a:schemeClr val="accent3"/>
                </a:solidFill>
              </a:defRPr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63" name="Google Shape;63;p15"/>
          <p:cNvSpPr txBox="1">
            <a:spLocks noGrp="1"/>
          </p:cNvSpPr>
          <p:nvPr>
            <p:ph type="subTitle" idx="3"/>
          </p:nvPr>
        </p:nvSpPr>
        <p:spPr>
          <a:xfrm>
            <a:off x="8661831" y="3716163"/>
            <a:ext cx="2532400" cy="103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64" name="Google Shape;64;p15"/>
          <p:cNvSpPr txBox="1">
            <a:spLocks noGrp="1"/>
          </p:cNvSpPr>
          <p:nvPr>
            <p:ph type="ctrTitle" idx="4"/>
          </p:nvPr>
        </p:nvSpPr>
        <p:spPr>
          <a:xfrm>
            <a:off x="1079369" y="3488671"/>
            <a:ext cx="2425600" cy="304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3200" b="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2133">
                <a:solidFill>
                  <a:schemeClr val="accent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2133">
                <a:solidFill>
                  <a:schemeClr val="accent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2133">
                <a:solidFill>
                  <a:schemeClr val="accent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2133">
                <a:solidFill>
                  <a:schemeClr val="accent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2133">
                <a:solidFill>
                  <a:schemeClr val="accent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2133">
                <a:solidFill>
                  <a:schemeClr val="accent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2133">
                <a:solidFill>
                  <a:schemeClr val="accent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2133">
                <a:solidFill>
                  <a:schemeClr val="accent3"/>
                </a:solidFill>
              </a:defRPr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65" name="Google Shape;65;p15"/>
          <p:cNvSpPr txBox="1">
            <a:spLocks noGrp="1"/>
          </p:cNvSpPr>
          <p:nvPr>
            <p:ph type="subTitle" idx="5"/>
          </p:nvPr>
        </p:nvSpPr>
        <p:spPr>
          <a:xfrm>
            <a:off x="1026069" y="3716163"/>
            <a:ext cx="2532400" cy="77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ctrTitle" idx="6"/>
          </p:nvPr>
        </p:nvSpPr>
        <p:spPr>
          <a:xfrm>
            <a:off x="6298631" y="3453871"/>
            <a:ext cx="1967600" cy="339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3200" b="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2133">
                <a:solidFill>
                  <a:schemeClr val="accent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2133">
                <a:solidFill>
                  <a:schemeClr val="accent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2133">
                <a:solidFill>
                  <a:schemeClr val="accent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2133">
                <a:solidFill>
                  <a:schemeClr val="accent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2133">
                <a:solidFill>
                  <a:schemeClr val="accent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2133">
                <a:solidFill>
                  <a:schemeClr val="accent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2133">
                <a:solidFill>
                  <a:schemeClr val="accent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2133">
                <a:solidFill>
                  <a:schemeClr val="accent3"/>
                </a:solidFill>
              </a:defRPr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subTitle" idx="7"/>
          </p:nvPr>
        </p:nvSpPr>
        <p:spPr>
          <a:xfrm>
            <a:off x="6016231" y="3716163"/>
            <a:ext cx="2532400" cy="103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ctrTitle" idx="8"/>
          </p:nvPr>
        </p:nvSpPr>
        <p:spPr>
          <a:xfrm>
            <a:off x="2580733" y="479267"/>
            <a:ext cx="7030800" cy="129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000" b="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5556444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>
  <p:cSld name="Title and three columns 2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6"/>
          <p:cNvSpPr txBox="1">
            <a:spLocks noGrp="1"/>
          </p:cNvSpPr>
          <p:nvPr>
            <p:ph type="ctrTitle"/>
          </p:nvPr>
        </p:nvSpPr>
        <p:spPr>
          <a:xfrm>
            <a:off x="7579592" y="2964320"/>
            <a:ext cx="3502400" cy="77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0"/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71" name="Google Shape;71;p16"/>
          <p:cNvSpPr txBox="1">
            <a:spLocks noGrp="1"/>
          </p:cNvSpPr>
          <p:nvPr>
            <p:ph type="subTitle" idx="1"/>
          </p:nvPr>
        </p:nvSpPr>
        <p:spPr>
          <a:xfrm>
            <a:off x="8150592" y="3568275"/>
            <a:ext cx="2360400" cy="197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72" name="Google Shape;72;p16"/>
          <p:cNvSpPr txBox="1">
            <a:spLocks noGrp="1"/>
          </p:cNvSpPr>
          <p:nvPr>
            <p:ph type="ctrTitle" idx="2"/>
          </p:nvPr>
        </p:nvSpPr>
        <p:spPr>
          <a:xfrm>
            <a:off x="4336409" y="2964320"/>
            <a:ext cx="3502400" cy="77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0"/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73" name="Google Shape;73;p16"/>
          <p:cNvSpPr txBox="1">
            <a:spLocks noGrp="1"/>
          </p:cNvSpPr>
          <p:nvPr>
            <p:ph type="subTitle" idx="3"/>
          </p:nvPr>
        </p:nvSpPr>
        <p:spPr>
          <a:xfrm>
            <a:off x="4907409" y="3568269"/>
            <a:ext cx="2360400" cy="197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74" name="Google Shape;74;p16"/>
          <p:cNvSpPr txBox="1">
            <a:spLocks noGrp="1"/>
          </p:cNvSpPr>
          <p:nvPr>
            <p:ph type="ctrTitle" idx="4"/>
          </p:nvPr>
        </p:nvSpPr>
        <p:spPr>
          <a:xfrm>
            <a:off x="1143165" y="2964333"/>
            <a:ext cx="3544800" cy="77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0"/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75" name="Google Shape;75;p16"/>
          <p:cNvSpPr txBox="1">
            <a:spLocks noGrp="1"/>
          </p:cNvSpPr>
          <p:nvPr>
            <p:ph type="subTitle" idx="5"/>
          </p:nvPr>
        </p:nvSpPr>
        <p:spPr>
          <a:xfrm>
            <a:off x="1858765" y="3568269"/>
            <a:ext cx="2113600" cy="197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76" name="Google Shape;76;p16"/>
          <p:cNvSpPr txBox="1">
            <a:spLocks noGrp="1"/>
          </p:cNvSpPr>
          <p:nvPr>
            <p:ph type="ctrTitle" idx="6"/>
          </p:nvPr>
        </p:nvSpPr>
        <p:spPr>
          <a:xfrm>
            <a:off x="2580733" y="479267"/>
            <a:ext cx="7030800" cy="129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000" b="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690584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7"/>
          <p:cNvSpPr txBox="1">
            <a:spLocks noGrp="1"/>
          </p:cNvSpPr>
          <p:nvPr>
            <p:ph type="ctrTitle"/>
          </p:nvPr>
        </p:nvSpPr>
        <p:spPr>
          <a:xfrm>
            <a:off x="1617772" y="2436151"/>
            <a:ext cx="2741600" cy="56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667" b="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20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20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20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20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20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20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20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200">
                <a:solidFill>
                  <a:schemeClr val="dk1"/>
                </a:solidFill>
              </a:defRPr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79" name="Google Shape;79;p17"/>
          <p:cNvSpPr txBox="1">
            <a:spLocks noGrp="1"/>
          </p:cNvSpPr>
          <p:nvPr>
            <p:ph type="subTitle" idx="1"/>
          </p:nvPr>
        </p:nvSpPr>
        <p:spPr>
          <a:xfrm>
            <a:off x="1551372" y="2948273"/>
            <a:ext cx="2874400" cy="77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80" name="Google Shape;80;p17"/>
          <p:cNvSpPr txBox="1">
            <a:spLocks noGrp="1"/>
          </p:cNvSpPr>
          <p:nvPr>
            <p:ph type="ctrTitle" idx="2"/>
          </p:nvPr>
        </p:nvSpPr>
        <p:spPr>
          <a:xfrm>
            <a:off x="4695368" y="2436151"/>
            <a:ext cx="2741600" cy="56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667" b="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20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20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20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20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20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20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20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200">
                <a:solidFill>
                  <a:schemeClr val="dk1"/>
                </a:solidFill>
              </a:defRPr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81" name="Google Shape;81;p17"/>
          <p:cNvSpPr txBox="1">
            <a:spLocks noGrp="1"/>
          </p:cNvSpPr>
          <p:nvPr>
            <p:ph type="subTitle" idx="3"/>
          </p:nvPr>
        </p:nvSpPr>
        <p:spPr>
          <a:xfrm>
            <a:off x="4628968" y="2948273"/>
            <a:ext cx="2874400" cy="77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82" name="Google Shape;82;p17"/>
          <p:cNvSpPr txBox="1">
            <a:spLocks noGrp="1"/>
          </p:cNvSpPr>
          <p:nvPr>
            <p:ph type="ctrTitle" idx="4"/>
          </p:nvPr>
        </p:nvSpPr>
        <p:spPr>
          <a:xfrm>
            <a:off x="7772968" y="2436151"/>
            <a:ext cx="2741600" cy="56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667" b="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20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20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20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20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20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20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20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200">
                <a:solidFill>
                  <a:schemeClr val="dk1"/>
                </a:solidFill>
              </a:defRPr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83" name="Google Shape;83;p17"/>
          <p:cNvSpPr txBox="1">
            <a:spLocks noGrp="1"/>
          </p:cNvSpPr>
          <p:nvPr>
            <p:ph type="subTitle" idx="5"/>
          </p:nvPr>
        </p:nvSpPr>
        <p:spPr>
          <a:xfrm>
            <a:off x="7706568" y="2948273"/>
            <a:ext cx="2874400" cy="77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84" name="Google Shape;84;p17"/>
          <p:cNvSpPr txBox="1">
            <a:spLocks noGrp="1"/>
          </p:cNvSpPr>
          <p:nvPr>
            <p:ph type="ctrTitle" idx="6"/>
          </p:nvPr>
        </p:nvSpPr>
        <p:spPr>
          <a:xfrm>
            <a:off x="1617772" y="4329067"/>
            <a:ext cx="2741600" cy="56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667" b="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20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20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20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20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20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20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20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200">
                <a:solidFill>
                  <a:schemeClr val="dk1"/>
                </a:solidFill>
              </a:defRPr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85" name="Google Shape;85;p17"/>
          <p:cNvSpPr txBox="1">
            <a:spLocks noGrp="1"/>
          </p:cNvSpPr>
          <p:nvPr>
            <p:ph type="subTitle" idx="7"/>
          </p:nvPr>
        </p:nvSpPr>
        <p:spPr>
          <a:xfrm>
            <a:off x="1551372" y="4842629"/>
            <a:ext cx="2874400" cy="77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None/>
              <a:defRPr sz="1867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86" name="Google Shape;86;p17"/>
          <p:cNvSpPr txBox="1">
            <a:spLocks noGrp="1"/>
          </p:cNvSpPr>
          <p:nvPr>
            <p:ph type="ctrTitle" idx="8"/>
          </p:nvPr>
        </p:nvSpPr>
        <p:spPr>
          <a:xfrm>
            <a:off x="4695368" y="4329067"/>
            <a:ext cx="2741600" cy="56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667" b="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20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20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20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20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20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20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20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200">
                <a:solidFill>
                  <a:schemeClr val="dk1"/>
                </a:solidFill>
              </a:defRPr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87" name="Google Shape;87;p17"/>
          <p:cNvSpPr txBox="1">
            <a:spLocks noGrp="1"/>
          </p:cNvSpPr>
          <p:nvPr>
            <p:ph type="subTitle" idx="9"/>
          </p:nvPr>
        </p:nvSpPr>
        <p:spPr>
          <a:xfrm>
            <a:off x="4628968" y="4842629"/>
            <a:ext cx="2874400" cy="77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88" name="Google Shape;88;p17"/>
          <p:cNvSpPr txBox="1">
            <a:spLocks noGrp="1"/>
          </p:cNvSpPr>
          <p:nvPr>
            <p:ph type="ctrTitle" idx="13"/>
          </p:nvPr>
        </p:nvSpPr>
        <p:spPr>
          <a:xfrm>
            <a:off x="7772968" y="4329067"/>
            <a:ext cx="2741600" cy="56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667" b="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20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20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20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20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20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20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20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200">
                <a:solidFill>
                  <a:schemeClr val="dk1"/>
                </a:solidFill>
              </a:defRPr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89" name="Google Shape;89;p17"/>
          <p:cNvSpPr txBox="1">
            <a:spLocks noGrp="1"/>
          </p:cNvSpPr>
          <p:nvPr>
            <p:ph type="subTitle" idx="14"/>
          </p:nvPr>
        </p:nvSpPr>
        <p:spPr>
          <a:xfrm>
            <a:off x="7706568" y="4842629"/>
            <a:ext cx="2874400" cy="77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90" name="Google Shape;90;p17"/>
          <p:cNvSpPr txBox="1">
            <a:spLocks noGrp="1"/>
          </p:cNvSpPr>
          <p:nvPr>
            <p:ph type="ctrTitle" idx="15"/>
          </p:nvPr>
        </p:nvSpPr>
        <p:spPr>
          <a:xfrm>
            <a:off x="2580733" y="479267"/>
            <a:ext cx="7030800" cy="129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000" b="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4168473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ist">
  <p:cSld name="Title and list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8"/>
          <p:cNvSpPr txBox="1">
            <a:spLocks noGrp="1"/>
          </p:cNvSpPr>
          <p:nvPr>
            <p:ph type="subTitle" idx="1"/>
          </p:nvPr>
        </p:nvSpPr>
        <p:spPr>
          <a:xfrm flipH="1">
            <a:off x="756800" y="1744967"/>
            <a:ext cx="3544000" cy="43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93" name="Google Shape;93;p18"/>
          <p:cNvSpPr txBox="1">
            <a:spLocks noGrp="1"/>
          </p:cNvSpPr>
          <p:nvPr>
            <p:ph type="ctrTitle"/>
          </p:nvPr>
        </p:nvSpPr>
        <p:spPr>
          <a:xfrm>
            <a:off x="2580733" y="479267"/>
            <a:ext cx="7030800" cy="129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000" b="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0572080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words">
  <p:cSld name="Big words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9"/>
          <p:cNvSpPr txBox="1">
            <a:spLocks noGrp="1"/>
          </p:cNvSpPr>
          <p:nvPr>
            <p:ph type="title"/>
          </p:nvPr>
        </p:nvSpPr>
        <p:spPr>
          <a:xfrm>
            <a:off x="360100" y="679133"/>
            <a:ext cx="6594800" cy="332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8933" b="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6400">
                <a:solidFill>
                  <a:schemeClr val="accent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6400">
                <a:solidFill>
                  <a:schemeClr val="accent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6400">
                <a:solidFill>
                  <a:schemeClr val="accent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6400">
                <a:solidFill>
                  <a:schemeClr val="accent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6400">
                <a:solidFill>
                  <a:schemeClr val="accent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6400">
                <a:solidFill>
                  <a:schemeClr val="accent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6400">
                <a:solidFill>
                  <a:schemeClr val="accent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6400">
                <a:solidFill>
                  <a:schemeClr val="accent3"/>
                </a:solidFill>
              </a:defRPr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1476989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>
  <p:cSld name="1_Title and two columns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0"/>
          <p:cNvSpPr txBox="1">
            <a:spLocks noGrp="1"/>
          </p:cNvSpPr>
          <p:nvPr>
            <p:ph type="subTitle" idx="1"/>
          </p:nvPr>
        </p:nvSpPr>
        <p:spPr>
          <a:xfrm flipH="1">
            <a:off x="799968" y="4312784"/>
            <a:ext cx="4408400" cy="182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98" name="Google Shape;98;p20"/>
          <p:cNvSpPr txBox="1">
            <a:spLocks noGrp="1"/>
          </p:cNvSpPr>
          <p:nvPr>
            <p:ph type="title"/>
          </p:nvPr>
        </p:nvSpPr>
        <p:spPr>
          <a:xfrm>
            <a:off x="3043835" y="1745467"/>
            <a:ext cx="2815600" cy="70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99" name="Google Shape;99;p20"/>
          <p:cNvSpPr txBox="1">
            <a:spLocks noGrp="1"/>
          </p:cNvSpPr>
          <p:nvPr>
            <p:ph type="subTitle" idx="2"/>
          </p:nvPr>
        </p:nvSpPr>
        <p:spPr>
          <a:xfrm flipH="1">
            <a:off x="6715168" y="921217"/>
            <a:ext cx="4670400" cy="182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100" name="Google Shape;100;p20"/>
          <p:cNvSpPr txBox="1">
            <a:spLocks noGrp="1"/>
          </p:cNvSpPr>
          <p:nvPr>
            <p:ph type="title" idx="3"/>
          </p:nvPr>
        </p:nvSpPr>
        <p:spPr>
          <a:xfrm>
            <a:off x="6180601" y="4336613"/>
            <a:ext cx="2815600" cy="70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dk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7661438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1"/>
          <p:cNvSpPr txBox="1">
            <a:spLocks noGrp="1"/>
          </p:cNvSpPr>
          <p:nvPr>
            <p:ph type="title"/>
          </p:nvPr>
        </p:nvSpPr>
        <p:spPr>
          <a:xfrm>
            <a:off x="1354417" y="1206233"/>
            <a:ext cx="4328800" cy="77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8000" b="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 b="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 b="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 b="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 b="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 b="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 b="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 b="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 b="0"/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03" name="Google Shape;103;p21"/>
          <p:cNvSpPr txBox="1">
            <a:spLocks noGrp="1"/>
          </p:cNvSpPr>
          <p:nvPr>
            <p:ph type="subTitle" idx="1"/>
          </p:nvPr>
        </p:nvSpPr>
        <p:spPr>
          <a:xfrm>
            <a:off x="6060384" y="805233"/>
            <a:ext cx="4777200" cy="157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Livvic"/>
              <a:buNone/>
              <a:defRPr sz="1867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Livvic"/>
              <a:buNone/>
              <a:defRPr sz="2800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Livvic"/>
              <a:buNone/>
              <a:defRPr sz="2800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Livvic"/>
              <a:buNone/>
              <a:defRPr sz="2800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Livvic"/>
              <a:buNone/>
              <a:defRPr sz="2800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Livvic"/>
              <a:buNone/>
              <a:defRPr sz="2800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Livvic"/>
              <a:buNone/>
              <a:defRPr sz="2800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Livvic"/>
              <a:buNone/>
              <a:defRPr sz="2800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Livvic"/>
              <a:buNone/>
              <a:defRPr sz="2800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104" name="Google Shape;104;p21"/>
          <p:cNvSpPr txBox="1"/>
          <p:nvPr/>
        </p:nvSpPr>
        <p:spPr>
          <a:xfrm>
            <a:off x="828836" y="4988700"/>
            <a:ext cx="4139200" cy="124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1333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rPr>
              <a:t>CREDITS: This presentation template was created by </a:t>
            </a:r>
            <a:r>
              <a:rPr lang="en" sz="1333">
                <a:solidFill>
                  <a:schemeClr val="dk1"/>
                </a:solidFill>
                <a:uFill>
                  <a:noFill/>
                </a:uFill>
                <a:latin typeface="Livvic SemiBold"/>
                <a:ea typeface="Livvic SemiBold"/>
                <a:cs typeface="Livvic SemiBold"/>
                <a:sym typeface="Livvic SemiBold"/>
                <a:hlinkClick r:id="rId2"/>
              </a:rPr>
              <a:t>Slidesgo</a:t>
            </a:r>
            <a:r>
              <a:rPr lang="en" sz="1333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rPr>
              <a:t>, including icons by </a:t>
            </a:r>
            <a:r>
              <a:rPr lang="en" sz="1333">
                <a:solidFill>
                  <a:schemeClr val="dk1"/>
                </a:solidFill>
                <a:uFill>
                  <a:noFill/>
                </a:uFill>
                <a:latin typeface="Livvic SemiBold"/>
                <a:ea typeface="Livvic SemiBold"/>
                <a:cs typeface="Livvic SemiBold"/>
                <a:sym typeface="Livvic SemiBold"/>
                <a:hlinkClick r:id="rId3"/>
              </a:rPr>
              <a:t>Flaticon</a:t>
            </a:r>
            <a:r>
              <a:rPr lang="en" sz="1333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rPr>
              <a:t>, and infographics &amp; images by </a:t>
            </a:r>
            <a:r>
              <a:rPr lang="en" sz="1333">
                <a:solidFill>
                  <a:schemeClr val="dk1"/>
                </a:solidFill>
                <a:uFill>
                  <a:noFill/>
                </a:uFill>
                <a:latin typeface="Livvic SemiBold"/>
                <a:ea typeface="Livvic SemiBold"/>
                <a:cs typeface="Livvic SemiBold"/>
                <a:sym typeface="Livvic SemiBold"/>
                <a:hlinkClick r:id="rId4"/>
              </a:rPr>
              <a:t>Freepik</a:t>
            </a:r>
            <a:endParaRPr sz="2400">
              <a:solidFill>
                <a:schemeClr val="dk1"/>
              </a:solidFill>
              <a:latin typeface="Livvic SemiBold"/>
              <a:ea typeface="Livvic SemiBold"/>
              <a:cs typeface="Livvic SemiBold"/>
              <a:sym typeface="Livvic SemiBol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  <a:p>
            <a:pPr marL="0" lvl="0" indent="0" algn="l" rtl="0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endParaRPr sz="1333"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</p:txBody>
      </p:sp>
    </p:spTree>
    <p:extLst>
      <p:ext uri="{BB962C8B-B14F-4D97-AF65-F5344CB8AC3E}">
        <p14:creationId xmlns:p14="http://schemas.microsoft.com/office/powerpoint/2010/main" val="41534355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2675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0815216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75735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38A66-860E-46E1-9092-81D02FE30CC4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C2BBB-2BB5-4429-89D7-77025464C6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97744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 preserve="1">
  <p:cSld name="Blank slide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0683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>
            <a:spLocks noGrp="1"/>
          </p:cNvSpPr>
          <p:nvPr>
            <p:ph type="subTitle" idx="1"/>
          </p:nvPr>
        </p:nvSpPr>
        <p:spPr>
          <a:xfrm flipH="1">
            <a:off x="1113437" y="2813105"/>
            <a:ext cx="4758800" cy="277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Livvic"/>
                <a:ea typeface="Livvic"/>
                <a:cs typeface="Livvic"/>
                <a:sym typeface="Livvic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Livvic"/>
                <a:ea typeface="Livvic"/>
                <a:cs typeface="Livvic"/>
                <a:sym typeface="Livvic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Livvic"/>
                <a:ea typeface="Livvic"/>
                <a:cs typeface="Livvic"/>
                <a:sym typeface="Livvic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Livvic"/>
                <a:ea typeface="Livvic"/>
                <a:cs typeface="Livvic"/>
                <a:sym typeface="Livvic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Livvic"/>
                <a:ea typeface="Livvic"/>
                <a:cs typeface="Livvic"/>
                <a:sym typeface="Livvic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Livvic"/>
                <a:ea typeface="Livvic"/>
                <a:cs typeface="Livvic"/>
                <a:sym typeface="Livvic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Livvic"/>
                <a:ea typeface="Livvic"/>
                <a:cs typeface="Livvic"/>
                <a:sym typeface="Livvic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Livvic"/>
                <a:ea typeface="Livvic"/>
                <a:cs typeface="Livvic"/>
                <a:sym typeface="Livvic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Livvic"/>
                <a:ea typeface="Livvic"/>
                <a:cs typeface="Livvic"/>
                <a:sym typeface="Livvic"/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15" name="Google Shape;15;p4"/>
          <p:cNvSpPr txBox="1">
            <a:spLocks noGrp="1"/>
          </p:cNvSpPr>
          <p:nvPr>
            <p:ph type="title"/>
          </p:nvPr>
        </p:nvSpPr>
        <p:spPr>
          <a:xfrm>
            <a:off x="1468037" y="1942175"/>
            <a:ext cx="4049600" cy="70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4000" b="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4000" b="0"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4000" b="0"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4000" b="0"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4000" b="0"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4000" b="0"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4000" b="0"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4000" b="0"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4000" b="0"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338670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5"/>
          <p:cNvSpPr txBox="1">
            <a:spLocks noGrp="1"/>
          </p:cNvSpPr>
          <p:nvPr>
            <p:ph type="subTitle" idx="1"/>
          </p:nvPr>
        </p:nvSpPr>
        <p:spPr>
          <a:xfrm>
            <a:off x="4031167" y="2234236"/>
            <a:ext cx="4129600" cy="132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18" name="Google Shape;18;p5"/>
          <p:cNvSpPr txBox="1">
            <a:spLocks noGrp="1"/>
          </p:cNvSpPr>
          <p:nvPr>
            <p:ph type="ctrTitle"/>
          </p:nvPr>
        </p:nvSpPr>
        <p:spPr>
          <a:xfrm>
            <a:off x="2580733" y="479267"/>
            <a:ext cx="7030800" cy="129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000" b="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9" name="Google Shape;19;p5"/>
          <p:cNvSpPr txBox="1">
            <a:spLocks noGrp="1"/>
          </p:cNvSpPr>
          <p:nvPr>
            <p:ph type="subTitle" idx="2"/>
          </p:nvPr>
        </p:nvSpPr>
        <p:spPr>
          <a:xfrm>
            <a:off x="4788200" y="1965956"/>
            <a:ext cx="2615600" cy="50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latin typeface="Redressed"/>
                <a:ea typeface="Redressed"/>
                <a:cs typeface="Redressed"/>
                <a:sym typeface="Redresse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latin typeface="Redressed"/>
                <a:ea typeface="Redressed"/>
                <a:cs typeface="Redressed"/>
                <a:sym typeface="Redres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latin typeface="Redressed"/>
                <a:ea typeface="Redressed"/>
                <a:cs typeface="Redressed"/>
                <a:sym typeface="Redres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latin typeface="Redressed"/>
                <a:ea typeface="Redressed"/>
                <a:cs typeface="Redressed"/>
                <a:sym typeface="Redres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latin typeface="Redressed"/>
                <a:ea typeface="Redressed"/>
                <a:cs typeface="Redressed"/>
                <a:sym typeface="Redres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latin typeface="Redressed"/>
                <a:ea typeface="Redressed"/>
                <a:cs typeface="Redressed"/>
                <a:sym typeface="Redres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latin typeface="Redressed"/>
                <a:ea typeface="Redressed"/>
                <a:cs typeface="Redressed"/>
                <a:sym typeface="Redres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latin typeface="Redressed"/>
                <a:ea typeface="Redressed"/>
                <a:cs typeface="Redressed"/>
                <a:sym typeface="Redres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latin typeface="Redressed"/>
                <a:ea typeface="Redressed"/>
                <a:cs typeface="Redressed"/>
                <a:sym typeface="Redressed"/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20" name="Google Shape;20;p5"/>
          <p:cNvSpPr txBox="1">
            <a:spLocks noGrp="1"/>
          </p:cNvSpPr>
          <p:nvPr>
            <p:ph type="subTitle" idx="3"/>
          </p:nvPr>
        </p:nvSpPr>
        <p:spPr>
          <a:xfrm>
            <a:off x="4788200" y="4195889"/>
            <a:ext cx="2615600" cy="50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latin typeface="Redressed"/>
                <a:ea typeface="Redressed"/>
                <a:cs typeface="Redressed"/>
                <a:sym typeface="Redresse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latin typeface="Redressed"/>
                <a:ea typeface="Redressed"/>
                <a:cs typeface="Redressed"/>
                <a:sym typeface="Redres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latin typeface="Redressed"/>
                <a:ea typeface="Redressed"/>
                <a:cs typeface="Redressed"/>
                <a:sym typeface="Redres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latin typeface="Redressed"/>
                <a:ea typeface="Redressed"/>
                <a:cs typeface="Redressed"/>
                <a:sym typeface="Redres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latin typeface="Redressed"/>
                <a:ea typeface="Redressed"/>
                <a:cs typeface="Redressed"/>
                <a:sym typeface="Redres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latin typeface="Redressed"/>
                <a:ea typeface="Redressed"/>
                <a:cs typeface="Redressed"/>
                <a:sym typeface="Redres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latin typeface="Redressed"/>
                <a:ea typeface="Redressed"/>
                <a:cs typeface="Redressed"/>
                <a:sym typeface="Redres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latin typeface="Redressed"/>
                <a:ea typeface="Redressed"/>
                <a:cs typeface="Redressed"/>
                <a:sym typeface="Redres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latin typeface="Redressed"/>
                <a:ea typeface="Redressed"/>
                <a:cs typeface="Redressed"/>
                <a:sym typeface="Redressed"/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subTitle" idx="4"/>
          </p:nvPr>
        </p:nvSpPr>
        <p:spPr>
          <a:xfrm>
            <a:off x="4112600" y="4464169"/>
            <a:ext cx="3966800" cy="132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None/>
              <a:defRPr sz="1867">
                <a:latin typeface="Livvic"/>
                <a:ea typeface="Livvic"/>
                <a:cs typeface="Livvic"/>
                <a:sym typeface="Livvic"/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450339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6"/>
          <p:cNvSpPr txBox="1">
            <a:spLocks noGrp="1"/>
          </p:cNvSpPr>
          <p:nvPr>
            <p:ph type="title"/>
          </p:nvPr>
        </p:nvSpPr>
        <p:spPr>
          <a:xfrm>
            <a:off x="3252900" y="482985"/>
            <a:ext cx="56864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535506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7"/>
          <p:cNvSpPr txBox="1">
            <a:spLocks noGrp="1"/>
          </p:cNvSpPr>
          <p:nvPr>
            <p:ph type="ctrTitle"/>
          </p:nvPr>
        </p:nvSpPr>
        <p:spPr>
          <a:xfrm>
            <a:off x="7768045" y="1861067"/>
            <a:ext cx="3615600" cy="133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b="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26" name="Google Shape;26;p7"/>
          <p:cNvSpPr txBox="1">
            <a:spLocks noGrp="1"/>
          </p:cNvSpPr>
          <p:nvPr>
            <p:ph type="subTitle" idx="1"/>
          </p:nvPr>
        </p:nvSpPr>
        <p:spPr>
          <a:xfrm>
            <a:off x="7167645" y="3283901"/>
            <a:ext cx="4216000" cy="268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>
                <a:solidFill>
                  <a:schemeClr val="accent3"/>
                </a:solidFill>
              </a:defRPr>
            </a:lvl1pPr>
            <a:lvl2pPr lvl="1" algn="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133">
                <a:solidFill>
                  <a:schemeClr val="accent3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133">
                <a:solidFill>
                  <a:schemeClr val="accent3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133">
                <a:solidFill>
                  <a:schemeClr val="accent3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133">
                <a:solidFill>
                  <a:schemeClr val="accent3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133">
                <a:solidFill>
                  <a:schemeClr val="accent3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133">
                <a:solidFill>
                  <a:schemeClr val="accent3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133">
                <a:solidFill>
                  <a:schemeClr val="accent3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None/>
              <a:defRPr sz="2133">
                <a:solidFill>
                  <a:schemeClr val="accent3"/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046592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8"/>
          <p:cNvSpPr txBox="1">
            <a:spLocks noGrp="1"/>
          </p:cNvSpPr>
          <p:nvPr>
            <p:ph type="title"/>
          </p:nvPr>
        </p:nvSpPr>
        <p:spPr>
          <a:xfrm>
            <a:off x="808165" y="935524"/>
            <a:ext cx="5274000" cy="129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3467" b="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6400">
                <a:solidFill>
                  <a:schemeClr val="accent3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6400">
                <a:solidFill>
                  <a:schemeClr val="accent3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6400">
                <a:solidFill>
                  <a:schemeClr val="accent3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6400">
                <a:solidFill>
                  <a:schemeClr val="accent3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6400">
                <a:solidFill>
                  <a:schemeClr val="accent3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6400">
                <a:solidFill>
                  <a:schemeClr val="accent3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6400">
                <a:solidFill>
                  <a:schemeClr val="accent3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6400">
                <a:solidFill>
                  <a:schemeClr val="accent3"/>
                </a:solidFill>
              </a:defRPr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536946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32" name="Google Shape;32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576070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0"/>
          <p:cNvSpPr txBox="1">
            <a:spLocks noGrp="1"/>
          </p:cNvSpPr>
          <p:nvPr>
            <p:ph type="ctrTitle"/>
          </p:nvPr>
        </p:nvSpPr>
        <p:spPr>
          <a:xfrm>
            <a:off x="4179000" y="5171184"/>
            <a:ext cx="3834000" cy="77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ivvic"/>
              <a:buNone/>
              <a:defRPr sz="2400">
                <a:latin typeface="Livvic"/>
                <a:ea typeface="Livvic"/>
                <a:cs typeface="Livvic"/>
                <a:sym typeface="Livvic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ivvic"/>
              <a:buNone/>
              <a:defRPr sz="1867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ivvic"/>
              <a:buNone/>
              <a:defRPr sz="1867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ivvic"/>
              <a:buNone/>
              <a:defRPr sz="1867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ivvic"/>
              <a:buNone/>
              <a:defRPr sz="1867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ivvic"/>
              <a:buNone/>
              <a:defRPr sz="1867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ivvic"/>
              <a:buNone/>
              <a:defRPr sz="1867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ivvic"/>
              <a:buNone/>
              <a:defRPr sz="1867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ivvic"/>
              <a:buNone/>
              <a:defRPr sz="1867">
                <a:solidFill>
                  <a:schemeClr val="accent3"/>
                </a:solidFill>
                <a:latin typeface="Livvic"/>
                <a:ea typeface="Livvic"/>
                <a:cs typeface="Livvic"/>
                <a:sym typeface="Livvic"/>
              </a:defRPr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5" name="Google Shape;35;p10"/>
          <p:cNvSpPr txBox="1">
            <a:spLocks noGrp="1"/>
          </p:cNvSpPr>
          <p:nvPr>
            <p:ph type="subTitle" idx="1"/>
          </p:nvPr>
        </p:nvSpPr>
        <p:spPr>
          <a:xfrm>
            <a:off x="2339333" y="934533"/>
            <a:ext cx="7513200" cy="260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000">
                <a:latin typeface="Redressed"/>
                <a:ea typeface="Redressed"/>
                <a:cs typeface="Redressed"/>
                <a:sym typeface="Redresse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000">
                <a:latin typeface="Redressed"/>
                <a:ea typeface="Redressed"/>
                <a:cs typeface="Redressed"/>
                <a:sym typeface="Redres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000">
                <a:latin typeface="Redressed"/>
                <a:ea typeface="Redressed"/>
                <a:cs typeface="Redressed"/>
                <a:sym typeface="Redres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000">
                <a:latin typeface="Redressed"/>
                <a:ea typeface="Redressed"/>
                <a:cs typeface="Redressed"/>
                <a:sym typeface="Redres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000">
                <a:latin typeface="Redressed"/>
                <a:ea typeface="Redressed"/>
                <a:cs typeface="Redressed"/>
                <a:sym typeface="Redres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000">
                <a:latin typeface="Redressed"/>
                <a:ea typeface="Redressed"/>
                <a:cs typeface="Redressed"/>
                <a:sym typeface="Redres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000">
                <a:latin typeface="Redressed"/>
                <a:ea typeface="Redressed"/>
                <a:cs typeface="Redressed"/>
                <a:sym typeface="Redres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000">
                <a:latin typeface="Redressed"/>
                <a:ea typeface="Redressed"/>
                <a:cs typeface="Redressed"/>
                <a:sym typeface="Redres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000">
                <a:latin typeface="Redressed"/>
                <a:ea typeface="Redressed"/>
                <a:cs typeface="Redressed"/>
                <a:sym typeface="Redressed"/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785754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>
          <a:blip r:embed="rId23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81133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edressed"/>
              <a:buNone/>
              <a:defRPr sz="2800">
                <a:solidFill>
                  <a:schemeClr val="dk1"/>
                </a:solidFill>
                <a:latin typeface="Redressed"/>
                <a:ea typeface="Redressed"/>
                <a:cs typeface="Redressed"/>
                <a:sym typeface="Redresse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edressed"/>
              <a:buNone/>
              <a:defRPr sz="2800">
                <a:solidFill>
                  <a:schemeClr val="dk1"/>
                </a:solidFill>
                <a:latin typeface="Redressed"/>
                <a:ea typeface="Redressed"/>
                <a:cs typeface="Redressed"/>
                <a:sym typeface="Redresse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edressed"/>
              <a:buNone/>
              <a:defRPr sz="2800">
                <a:solidFill>
                  <a:schemeClr val="dk1"/>
                </a:solidFill>
                <a:latin typeface="Redressed"/>
                <a:ea typeface="Redressed"/>
                <a:cs typeface="Redressed"/>
                <a:sym typeface="Redresse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edressed"/>
              <a:buNone/>
              <a:defRPr sz="2800">
                <a:solidFill>
                  <a:schemeClr val="dk1"/>
                </a:solidFill>
                <a:latin typeface="Redressed"/>
                <a:ea typeface="Redressed"/>
                <a:cs typeface="Redressed"/>
                <a:sym typeface="Redresse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edressed"/>
              <a:buNone/>
              <a:defRPr sz="2800">
                <a:solidFill>
                  <a:schemeClr val="dk1"/>
                </a:solidFill>
                <a:latin typeface="Redressed"/>
                <a:ea typeface="Redressed"/>
                <a:cs typeface="Redressed"/>
                <a:sym typeface="Redresse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edressed"/>
              <a:buNone/>
              <a:defRPr sz="2800">
                <a:solidFill>
                  <a:schemeClr val="dk1"/>
                </a:solidFill>
                <a:latin typeface="Redressed"/>
                <a:ea typeface="Redressed"/>
                <a:cs typeface="Redressed"/>
                <a:sym typeface="Redresse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edressed"/>
              <a:buNone/>
              <a:defRPr sz="2800">
                <a:solidFill>
                  <a:schemeClr val="dk1"/>
                </a:solidFill>
                <a:latin typeface="Redressed"/>
                <a:ea typeface="Redressed"/>
                <a:cs typeface="Redressed"/>
                <a:sym typeface="Redresse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edressed"/>
              <a:buNone/>
              <a:defRPr sz="2800">
                <a:solidFill>
                  <a:schemeClr val="dk1"/>
                </a:solidFill>
                <a:latin typeface="Redressed"/>
                <a:ea typeface="Redressed"/>
                <a:cs typeface="Redressed"/>
                <a:sym typeface="Redresse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edressed"/>
              <a:buNone/>
              <a:defRPr sz="2800">
                <a:solidFill>
                  <a:schemeClr val="dk1"/>
                </a:solidFill>
                <a:latin typeface="Redressed"/>
                <a:ea typeface="Redressed"/>
                <a:cs typeface="Redressed"/>
                <a:sym typeface="Redresse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81133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ivvic Light"/>
              <a:buChar char="●"/>
              <a:defRPr sz="1800">
                <a:solidFill>
                  <a:schemeClr val="dk1"/>
                </a:solidFill>
                <a:latin typeface="Livvic Light"/>
                <a:ea typeface="Livvic Light"/>
                <a:cs typeface="Livvic Light"/>
                <a:sym typeface="Livvic Light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vvic Light"/>
              <a:buChar char="○"/>
              <a:defRPr>
                <a:solidFill>
                  <a:schemeClr val="dk1"/>
                </a:solidFill>
                <a:latin typeface="Livvic Light"/>
                <a:ea typeface="Livvic Light"/>
                <a:cs typeface="Livvic Light"/>
                <a:sym typeface="Livvic Light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vvic Light"/>
              <a:buChar char="■"/>
              <a:defRPr>
                <a:solidFill>
                  <a:schemeClr val="dk1"/>
                </a:solidFill>
                <a:latin typeface="Livvic Light"/>
                <a:ea typeface="Livvic Light"/>
                <a:cs typeface="Livvic Light"/>
                <a:sym typeface="Livvic Light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vvic Light"/>
              <a:buChar char="●"/>
              <a:defRPr>
                <a:solidFill>
                  <a:schemeClr val="dk1"/>
                </a:solidFill>
                <a:latin typeface="Livvic Light"/>
                <a:ea typeface="Livvic Light"/>
                <a:cs typeface="Livvic Light"/>
                <a:sym typeface="Livvic Light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vvic Light"/>
              <a:buChar char="○"/>
              <a:defRPr>
                <a:solidFill>
                  <a:schemeClr val="dk1"/>
                </a:solidFill>
                <a:latin typeface="Livvic Light"/>
                <a:ea typeface="Livvic Light"/>
                <a:cs typeface="Livvic Light"/>
                <a:sym typeface="Livvic Light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vvic Light"/>
              <a:buChar char="■"/>
              <a:defRPr>
                <a:solidFill>
                  <a:schemeClr val="dk1"/>
                </a:solidFill>
                <a:latin typeface="Livvic Light"/>
                <a:ea typeface="Livvic Light"/>
                <a:cs typeface="Livvic Light"/>
                <a:sym typeface="Livvic Light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vvic Light"/>
              <a:buChar char="●"/>
              <a:defRPr>
                <a:solidFill>
                  <a:schemeClr val="dk1"/>
                </a:solidFill>
                <a:latin typeface="Livvic Light"/>
                <a:ea typeface="Livvic Light"/>
                <a:cs typeface="Livvic Light"/>
                <a:sym typeface="Livvic Light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vvic Light"/>
              <a:buChar char="○"/>
              <a:defRPr>
                <a:solidFill>
                  <a:schemeClr val="dk1"/>
                </a:solidFill>
                <a:latin typeface="Livvic Light"/>
                <a:ea typeface="Livvic Light"/>
                <a:cs typeface="Livvic Light"/>
                <a:sym typeface="Livvic Light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Livvic Light"/>
              <a:buChar char="■"/>
              <a:defRPr>
                <a:solidFill>
                  <a:schemeClr val="dk1"/>
                </a:solidFill>
                <a:latin typeface="Livvic Light"/>
                <a:ea typeface="Livvic Light"/>
                <a:cs typeface="Livvic Light"/>
                <a:sym typeface="Livvic Ligh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4032767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</p:sldLayoutIdLst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E2A47"/>
        </a:solidFill>
        <a:effectLst/>
      </p:bgPr>
    </p:bg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4"/>
          <p:cNvSpPr txBox="1">
            <a:spLocks noGrp="1"/>
          </p:cNvSpPr>
          <p:nvPr>
            <p:ph type="title"/>
          </p:nvPr>
        </p:nvSpPr>
        <p:spPr>
          <a:xfrm>
            <a:off x="1424133" y="1244600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9pPr>
          </a:lstStyle>
          <a:p>
            <a:endParaRPr/>
          </a:p>
        </p:txBody>
      </p:sp>
      <p:sp>
        <p:nvSpPr>
          <p:cNvPr id="109" name="Google Shape;109;p24"/>
          <p:cNvSpPr txBox="1">
            <a:spLocks noGrp="1"/>
          </p:cNvSpPr>
          <p:nvPr>
            <p:ph type="body" idx="1"/>
          </p:nvPr>
        </p:nvSpPr>
        <p:spPr>
          <a:xfrm>
            <a:off x="1424133" y="2260600"/>
            <a:ext cx="9396400" cy="33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lvl="1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lvl="2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lvl="3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lvl="4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lvl="5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3200400" lvl="6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3657600" lvl="7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4114800" lvl="8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2442279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3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203960" y="2220686"/>
            <a:ext cx="9784080" cy="92333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atin typeface="Bahnschrift SemiLight" panose="020B0502040204020203" pitchFamily="34" charset="0"/>
              </a:rPr>
              <a:t>Значение петровских реформ</a:t>
            </a:r>
            <a:endParaRPr lang="ru-RU" sz="5400" dirty="0">
              <a:latin typeface="Bahnschrift SemiLight" panose="020B0502040204020203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6725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77978" y="2721114"/>
            <a:ext cx="77322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Bahnschrift SemiLight" panose="020B0502040204020203" pitchFamily="34" charset="0"/>
              </a:rPr>
              <a:t>Огромное спасибо за внимание</a:t>
            </a:r>
            <a:endParaRPr lang="ru-RU" sz="4000" dirty="0">
              <a:latin typeface="Bahnschrift Semi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8532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0171" y="221651"/>
            <a:ext cx="5577839" cy="391564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270170" y="4189547"/>
            <a:ext cx="3853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Пётр Великий. Художник В. А. Серов</a:t>
            </a: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6270170" y="4189547"/>
            <a:ext cx="385354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52926" y="221651"/>
            <a:ext cx="5582654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>
                <a:latin typeface="Bahnschrift SemiLight" panose="020B0502040204020203" pitchFamily="34" charset="0"/>
              </a:rPr>
              <a:t>ПётрⅠпровёл</a:t>
            </a:r>
            <a:r>
              <a:rPr lang="ru-RU" sz="2400" dirty="0" smtClean="0">
                <a:latin typeface="Bahnschrift SemiLight" panose="020B0502040204020203" pitchFamily="34" charset="0"/>
              </a:rPr>
              <a:t> очень масштабные преобразования, затронувшие все сферы общественной жизни. При нём не просто вводились новшества, а чуть ли не полностью менялся образ жизни россиян. </a:t>
            </a:r>
          </a:p>
          <a:p>
            <a:endParaRPr lang="ru-RU" sz="2400" dirty="0" smtClean="0">
              <a:latin typeface="Bahnschrift SemiLight" panose="020B0502040204020203" pitchFamily="34" charset="0"/>
            </a:endParaRPr>
          </a:p>
          <a:p>
            <a:r>
              <a:rPr lang="ru-RU" sz="2400" dirty="0" smtClean="0">
                <a:latin typeface="Bahnschrift SemiLight" panose="020B0502040204020203" pitchFamily="34" charset="0"/>
              </a:rPr>
              <a:t>Царь много говорил о силе живого человеческого разума и науки, о возможности и необходимости менять окружающий мир</a:t>
            </a:r>
          </a:p>
          <a:p>
            <a:endParaRPr lang="ru-RU" sz="2400" dirty="0" smtClean="0">
              <a:latin typeface="Bahnschrift SemiLight" panose="020B0502040204020203" pitchFamily="34" charset="0"/>
            </a:endParaRPr>
          </a:p>
          <a:p>
            <a:r>
              <a:rPr lang="ru-RU" sz="2400" dirty="0" smtClean="0">
                <a:latin typeface="Bahnschrift SemiLight" panose="020B0502040204020203" pitchFamily="34" charset="0"/>
              </a:rPr>
              <a:t>Государство в понимании Петра было воплощением общего блага, для достижения которого был обязан трудиться каждый, включая него самого</a:t>
            </a:r>
            <a:endParaRPr lang="ru-RU" sz="2400" dirty="0">
              <a:latin typeface="Bahnschrift Semi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915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844842" y="368969"/>
            <a:ext cx="85023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Bahnschrift SemiLight" panose="020B0502040204020203" pitchFamily="34" charset="0"/>
              </a:rPr>
              <a:t>Успехи преобразований</a:t>
            </a:r>
            <a:endParaRPr lang="ru-RU" sz="4000" dirty="0">
              <a:latin typeface="Bahnschrift SemiLight" panose="020B0502040204020203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2505" y="1283368"/>
            <a:ext cx="8438148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Light" panose="020B0502040204020203" pitchFamily="34" charset="0"/>
              </a:rPr>
              <a:t>Создание отечественной промышленности</a:t>
            </a:r>
          </a:p>
          <a:p>
            <a:r>
              <a:rPr lang="ru-RU" sz="2400" dirty="0" smtClean="0">
                <a:latin typeface="Bahnschrift SemiLight" panose="020B0502040204020203" pitchFamily="34" charset="0"/>
              </a:rPr>
              <a:t>При Петре в стране произошёл скачок в развитии мануфактурной промышленности. Появились целые новые отрасли</a:t>
            </a:r>
            <a:r>
              <a:rPr lang="en-US" sz="2400" dirty="0" smtClean="0">
                <a:latin typeface="Bahnschrift SemiLight" panose="020B0502040204020203" pitchFamily="34" charset="0"/>
              </a:rPr>
              <a:t>:</a:t>
            </a:r>
            <a:r>
              <a:rPr lang="ru-RU" sz="2400" dirty="0" smtClean="0">
                <a:latin typeface="Bahnschrift SemiLight" panose="020B0502040204020203" pitchFamily="34" charset="0"/>
              </a:rPr>
              <a:t> полотняная, шёлкоткацкая, хлопчатобумажная. Невероятно выросло производство вооружения, а также флота.</a:t>
            </a:r>
            <a:endParaRPr lang="ru-RU" sz="2400" dirty="0">
              <a:latin typeface="Bahnschrift SemiLight" panose="020B0502040204020203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2504" y="3921316"/>
            <a:ext cx="8630653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Light" panose="020B0502040204020203" pitchFamily="34" charset="0"/>
              </a:rPr>
              <a:t>Активное ведение политики меркантилизма</a:t>
            </a:r>
          </a:p>
          <a:p>
            <a:r>
              <a:rPr lang="ru-RU" sz="2400" dirty="0" smtClean="0">
                <a:latin typeface="Bahnschrift SemiLight" panose="020B0502040204020203" pitchFamily="34" charset="0"/>
              </a:rPr>
              <a:t>Царь Пётр </a:t>
            </a:r>
            <a:r>
              <a:rPr lang="en-US" sz="2400" dirty="0" smtClean="0">
                <a:latin typeface="Bahnschrift SemiLight" panose="020B0502040204020203" pitchFamily="34" charset="0"/>
              </a:rPr>
              <a:t>I </a:t>
            </a:r>
            <a:r>
              <a:rPr lang="ru-RU" sz="2400" dirty="0" smtClean="0">
                <a:latin typeface="Bahnschrift SemiLight" panose="020B0502040204020203" pitchFamily="34" charset="0"/>
              </a:rPr>
              <a:t>активно продвигал внешнюю торговлю. Ограничил ввоз иностранных товаров в Россию путём установления высоких торговых пошлин на них. Это очень поспособствовало накоплению денег в государственной казне.</a:t>
            </a:r>
          </a:p>
          <a:p>
            <a:endParaRPr lang="ru-RU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Light" panose="020B0502040204020203" pitchFamily="34" charset="0"/>
            </a:endParaRPr>
          </a:p>
        </p:txBody>
      </p:sp>
      <p:grpSp>
        <p:nvGrpSpPr>
          <p:cNvPr id="18" name="Google Shape;10790;p60"/>
          <p:cNvGrpSpPr/>
          <p:nvPr/>
        </p:nvGrpSpPr>
        <p:grpSpPr>
          <a:xfrm>
            <a:off x="9279879" y="4247550"/>
            <a:ext cx="1709359" cy="1539975"/>
            <a:chOff x="3988156" y="3380210"/>
            <a:chExt cx="353954" cy="318880"/>
          </a:xfrm>
          <a:solidFill>
            <a:schemeClr val="accent6">
              <a:lumMod val="75000"/>
            </a:schemeClr>
          </a:solidFill>
        </p:grpSpPr>
        <p:sp>
          <p:nvSpPr>
            <p:cNvPr id="19" name="Google Shape;10791;p60"/>
            <p:cNvSpPr/>
            <p:nvPr/>
          </p:nvSpPr>
          <p:spPr>
            <a:xfrm>
              <a:off x="4134053" y="3446156"/>
              <a:ext cx="28454" cy="49269"/>
            </a:xfrm>
            <a:custGeom>
              <a:avLst/>
              <a:gdLst/>
              <a:ahLst/>
              <a:cxnLst/>
              <a:rect l="l" t="t" r="r" b="b"/>
              <a:pathLst>
                <a:path w="894" h="1548" extrusionOk="0">
                  <a:moveTo>
                    <a:pt x="417" y="286"/>
                  </a:moveTo>
                  <a:lnTo>
                    <a:pt x="417" y="572"/>
                  </a:lnTo>
                  <a:cubicBezTo>
                    <a:pt x="298" y="524"/>
                    <a:pt x="274" y="500"/>
                    <a:pt x="274" y="417"/>
                  </a:cubicBezTo>
                  <a:cubicBezTo>
                    <a:pt x="274" y="345"/>
                    <a:pt x="346" y="298"/>
                    <a:pt x="417" y="286"/>
                  </a:cubicBezTo>
                  <a:close/>
                  <a:moveTo>
                    <a:pt x="524" y="869"/>
                  </a:moveTo>
                  <a:cubicBezTo>
                    <a:pt x="643" y="917"/>
                    <a:pt x="655" y="976"/>
                    <a:pt x="655" y="1048"/>
                  </a:cubicBezTo>
                  <a:cubicBezTo>
                    <a:pt x="655" y="1119"/>
                    <a:pt x="596" y="1179"/>
                    <a:pt x="524" y="1191"/>
                  </a:cubicBezTo>
                  <a:lnTo>
                    <a:pt x="524" y="869"/>
                  </a:lnTo>
                  <a:close/>
                  <a:moveTo>
                    <a:pt x="477" y="0"/>
                  </a:moveTo>
                  <a:cubicBezTo>
                    <a:pt x="453" y="0"/>
                    <a:pt x="417" y="24"/>
                    <a:pt x="417" y="48"/>
                  </a:cubicBezTo>
                  <a:lnTo>
                    <a:pt x="417" y="107"/>
                  </a:lnTo>
                  <a:cubicBezTo>
                    <a:pt x="191" y="131"/>
                    <a:pt x="60" y="250"/>
                    <a:pt x="60" y="476"/>
                  </a:cubicBezTo>
                  <a:cubicBezTo>
                    <a:pt x="60" y="703"/>
                    <a:pt x="227" y="774"/>
                    <a:pt x="417" y="845"/>
                  </a:cubicBezTo>
                  <a:lnTo>
                    <a:pt x="417" y="1226"/>
                  </a:lnTo>
                  <a:cubicBezTo>
                    <a:pt x="310" y="1203"/>
                    <a:pt x="274" y="1179"/>
                    <a:pt x="179" y="1107"/>
                  </a:cubicBezTo>
                  <a:cubicBezTo>
                    <a:pt x="160" y="1093"/>
                    <a:pt x="143" y="1087"/>
                    <a:pt x="127" y="1087"/>
                  </a:cubicBezTo>
                  <a:cubicBezTo>
                    <a:pt x="101" y="1087"/>
                    <a:pt x="77" y="1102"/>
                    <a:pt x="48" y="1131"/>
                  </a:cubicBezTo>
                  <a:cubicBezTo>
                    <a:pt x="0" y="1191"/>
                    <a:pt x="0" y="1250"/>
                    <a:pt x="48" y="1298"/>
                  </a:cubicBezTo>
                  <a:cubicBezTo>
                    <a:pt x="120" y="1405"/>
                    <a:pt x="274" y="1453"/>
                    <a:pt x="417" y="1453"/>
                  </a:cubicBezTo>
                  <a:lnTo>
                    <a:pt x="417" y="1512"/>
                  </a:lnTo>
                  <a:cubicBezTo>
                    <a:pt x="417" y="1536"/>
                    <a:pt x="453" y="1548"/>
                    <a:pt x="477" y="1548"/>
                  </a:cubicBezTo>
                  <a:cubicBezTo>
                    <a:pt x="512" y="1548"/>
                    <a:pt x="536" y="1536"/>
                    <a:pt x="536" y="1512"/>
                  </a:cubicBezTo>
                  <a:lnTo>
                    <a:pt x="536" y="1453"/>
                  </a:lnTo>
                  <a:cubicBezTo>
                    <a:pt x="727" y="1417"/>
                    <a:pt x="893" y="1298"/>
                    <a:pt x="893" y="1048"/>
                  </a:cubicBezTo>
                  <a:cubicBezTo>
                    <a:pt x="893" y="798"/>
                    <a:pt x="751" y="691"/>
                    <a:pt x="536" y="619"/>
                  </a:cubicBezTo>
                  <a:lnTo>
                    <a:pt x="536" y="286"/>
                  </a:lnTo>
                  <a:cubicBezTo>
                    <a:pt x="584" y="286"/>
                    <a:pt x="631" y="298"/>
                    <a:pt x="667" y="333"/>
                  </a:cubicBezTo>
                  <a:cubicBezTo>
                    <a:pt x="694" y="340"/>
                    <a:pt x="726" y="363"/>
                    <a:pt x="759" y="363"/>
                  </a:cubicBezTo>
                  <a:cubicBezTo>
                    <a:pt x="783" y="363"/>
                    <a:pt x="808" y="350"/>
                    <a:pt x="834" y="310"/>
                  </a:cubicBezTo>
                  <a:cubicBezTo>
                    <a:pt x="870" y="274"/>
                    <a:pt x="882" y="214"/>
                    <a:pt x="822" y="167"/>
                  </a:cubicBezTo>
                  <a:cubicBezTo>
                    <a:pt x="751" y="107"/>
                    <a:pt x="631" y="95"/>
                    <a:pt x="536" y="95"/>
                  </a:cubicBezTo>
                  <a:lnTo>
                    <a:pt x="536" y="48"/>
                  </a:lnTo>
                  <a:cubicBezTo>
                    <a:pt x="536" y="12"/>
                    <a:pt x="501" y="0"/>
                    <a:pt x="4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0792;p60"/>
            <p:cNvSpPr/>
            <p:nvPr/>
          </p:nvSpPr>
          <p:spPr>
            <a:xfrm>
              <a:off x="4188988" y="3398001"/>
              <a:ext cx="81510" cy="81510"/>
            </a:xfrm>
            <a:custGeom>
              <a:avLst/>
              <a:gdLst/>
              <a:ahLst/>
              <a:cxnLst/>
              <a:rect l="l" t="t" r="r" b="b"/>
              <a:pathLst>
                <a:path w="2561" h="2561" extrusionOk="0">
                  <a:moveTo>
                    <a:pt x="1287" y="311"/>
                  </a:moveTo>
                  <a:cubicBezTo>
                    <a:pt x="1823" y="311"/>
                    <a:pt x="2251" y="739"/>
                    <a:pt x="2251" y="1275"/>
                  </a:cubicBezTo>
                  <a:cubicBezTo>
                    <a:pt x="2251" y="1811"/>
                    <a:pt x="1823" y="2251"/>
                    <a:pt x="1287" y="2251"/>
                  </a:cubicBezTo>
                  <a:cubicBezTo>
                    <a:pt x="751" y="2251"/>
                    <a:pt x="310" y="1811"/>
                    <a:pt x="310" y="1275"/>
                  </a:cubicBezTo>
                  <a:cubicBezTo>
                    <a:pt x="310" y="739"/>
                    <a:pt x="751" y="311"/>
                    <a:pt x="1287" y="311"/>
                  </a:cubicBezTo>
                  <a:close/>
                  <a:moveTo>
                    <a:pt x="1287" y="1"/>
                  </a:moveTo>
                  <a:cubicBezTo>
                    <a:pt x="572" y="1"/>
                    <a:pt x="1" y="584"/>
                    <a:pt x="1" y="1275"/>
                  </a:cubicBezTo>
                  <a:cubicBezTo>
                    <a:pt x="1" y="1989"/>
                    <a:pt x="584" y="2561"/>
                    <a:pt x="1287" y="2561"/>
                  </a:cubicBezTo>
                  <a:cubicBezTo>
                    <a:pt x="2001" y="2561"/>
                    <a:pt x="2561" y="1977"/>
                    <a:pt x="2561" y="1275"/>
                  </a:cubicBezTo>
                  <a:cubicBezTo>
                    <a:pt x="2561" y="584"/>
                    <a:pt x="2001" y="1"/>
                    <a:pt x="12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0793;p60"/>
            <p:cNvSpPr/>
            <p:nvPr/>
          </p:nvSpPr>
          <p:spPr>
            <a:xfrm>
              <a:off x="4090863" y="3380210"/>
              <a:ext cx="195930" cy="146311"/>
            </a:xfrm>
            <a:custGeom>
              <a:avLst/>
              <a:gdLst/>
              <a:ahLst/>
              <a:cxnLst/>
              <a:rect l="l" t="t" r="r" b="b"/>
              <a:pathLst>
                <a:path w="6156" h="4597" extrusionOk="0">
                  <a:moveTo>
                    <a:pt x="1810" y="1834"/>
                  </a:moveTo>
                  <a:cubicBezTo>
                    <a:pt x="2131" y="1834"/>
                    <a:pt x="2429" y="2001"/>
                    <a:pt x="2608" y="2274"/>
                  </a:cubicBezTo>
                  <a:cubicBezTo>
                    <a:pt x="2643" y="2405"/>
                    <a:pt x="2703" y="2536"/>
                    <a:pt x="2762" y="2667"/>
                  </a:cubicBezTo>
                  <a:cubicBezTo>
                    <a:pt x="2762" y="2715"/>
                    <a:pt x="2774" y="2763"/>
                    <a:pt x="2774" y="2810"/>
                  </a:cubicBezTo>
                  <a:cubicBezTo>
                    <a:pt x="2774" y="3346"/>
                    <a:pt x="2346" y="3775"/>
                    <a:pt x="1810" y="3775"/>
                  </a:cubicBezTo>
                  <a:cubicBezTo>
                    <a:pt x="1274" y="3775"/>
                    <a:pt x="834" y="3346"/>
                    <a:pt x="834" y="2810"/>
                  </a:cubicBezTo>
                  <a:cubicBezTo>
                    <a:pt x="834" y="2274"/>
                    <a:pt x="1274" y="1834"/>
                    <a:pt x="1810" y="1834"/>
                  </a:cubicBezTo>
                  <a:close/>
                  <a:moveTo>
                    <a:pt x="1810" y="1322"/>
                  </a:moveTo>
                  <a:cubicBezTo>
                    <a:pt x="2084" y="1322"/>
                    <a:pt x="2346" y="1393"/>
                    <a:pt x="2584" y="1536"/>
                  </a:cubicBezTo>
                  <a:cubicBezTo>
                    <a:pt x="2560" y="1620"/>
                    <a:pt x="2560" y="1703"/>
                    <a:pt x="2548" y="1774"/>
                  </a:cubicBezTo>
                  <a:cubicBezTo>
                    <a:pt x="2346" y="1632"/>
                    <a:pt x="2072" y="1536"/>
                    <a:pt x="1810" y="1536"/>
                  </a:cubicBezTo>
                  <a:cubicBezTo>
                    <a:pt x="1096" y="1536"/>
                    <a:pt x="524" y="2120"/>
                    <a:pt x="524" y="2822"/>
                  </a:cubicBezTo>
                  <a:cubicBezTo>
                    <a:pt x="524" y="3537"/>
                    <a:pt x="1107" y="4096"/>
                    <a:pt x="1810" y="4096"/>
                  </a:cubicBezTo>
                  <a:cubicBezTo>
                    <a:pt x="2417" y="4096"/>
                    <a:pt x="2917" y="3668"/>
                    <a:pt x="3060" y="3108"/>
                  </a:cubicBezTo>
                  <a:cubicBezTo>
                    <a:pt x="3120" y="3167"/>
                    <a:pt x="3155" y="3203"/>
                    <a:pt x="3239" y="3263"/>
                  </a:cubicBezTo>
                  <a:cubicBezTo>
                    <a:pt x="3036" y="3882"/>
                    <a:pt x="2477" y="4299"/>
                    <a:pt x="1810" y="4299"/>
                  </a:cubicBezTo>
                  <a:cubicBezTo>
                    <a:pt x="988" y="4299"/>
                    <a:pt x="322" y="3620"/>
                    <a:pt x="322" y="2810"/>
                  </a:cubicBezTo>
                  <a:cubicBezTo>
                    <a:pt x="322" y="1989"/>
                    <a:pt x="988" y="1322"/>
                    <a:pt x="1810" y="1322"/>
                  </a:cubicBezTo>
                  <a:close/>
                  <a:moveTo>
                    <a:pt x="4382" y="0"/>
                  </a:moveTo>
                  <a:cubicBezTo>
                    <a:pt x="3608" y="0"/>
                    <a:pt x="2929" y="500"/>
                    <a:pt x="2679" y="1179"/>
                  </a:cubicBezTo>
                  <a:cubicBezTo>
                    <a:pt x="2417" y="1036"/>
                    <a:pt x="2131" y="953"/>
                    <a:pt x="1822" y="953"/>
                  </a:cubicBezTo>
                  <a:cubicBezTo>
                    <a:pt x="822" y="953"/>
                    <a:pt x="0" y="1774"/>
                    <a:pt x="0" y="2775"/>
                  </a:cubicBezTo>
                  <a:cubicBezTo>
                    <a:pt x="0" y="3775"/>
                    <a:pt x="822" y="4596"/>
                    <a:pt x="1822" y="4596"/>
                  </a:cubicBezTo>
                  <a:cubicBezTo>
                    <a:pt x="2596" y="4596"/>
                    <a:pt x="3262" y="4120"/>
                    <a:pt x="3512" y="3417"/>
                  </a:cubicBezTo>
                  <a:cubicBezTo>
                    <a:pt x="3763" y="3548"/>
                    <a:pt x="4060" y="3644"/>
                    <a:pt x="4382" y="3644"/>
                  </a:cubicBezTo>
                  <a:cubicBezTo>
                    <a:pt x="4798" y="3644"/>
                    <a:pt x="5191" y="3489"/>
                    <a:pt x="5513" y="3239"/>
                  </a:cubicBezTo>
                  <a:cubicBezTo>
                    <a:pt x="5822" y="2989"/>
                    <a:pt x="6049" y="2632"/>
                    <a:pt x="6132" y="2239"/>
                  </a:cubicBezTo>
                  <a:cubicBezTo>
                    <a:pt x="6156" y="2167"/>
                    <a:pt x="6096" y="2072"/>
                    <a:pt x="6013" y="2060"/>
                  </a:cubicBezTo>
                  <a:cubicBezTo>
                    <a:pt x="6004" y="2059"/>
                    <a:pt x="5996" y="2058"/>
                    <a:pt x="5987" y="2058"/>
                  </a:cubicBezTo>
                  <a:cubicBezTo>
                    <a:pt x="5911" y="2058"/>
                    <a:pt x="5833" y="2104"/>
                    <a:pt x="5822" y="2179"/>
                  </a:cubicBezTo>
                  <a:cubicBezTo>
                    <a:pt x="5656" y="2870"/>
                    <a:pt x="5060" y="3322"/>
                    <a:pt x="4370" y="3322"/>
                  </a:cubicBezTo>
                  <a:cubicBezTo>
                    <a:pt x="3834" y="3322"/>
                    <a:pt x="3334" y="3048"/>
                    <a:pt x="3072" y="2572"/>
                  </a:cubicBezTo>
                  <a:cubicBezTo>
                    <a:pt x="3036" y="2417"/>
                    <a:pt x="2977" y="2274"/>
                    <a:pt x="2905" y="2132"/>
                  </a:cubicBezTo>
                  <a:cubicBezTo>
                    <a:pt x="2715" y="1215"/>
                    <a:pt x="3429" y="334"/>
                    <a:pt x="4370" y="334"/>
                  </a:cubicBezTo>
                  <a:cubicBezTo>
                    <a:pt x="5060" y="334"/>
                    <a:pt x="5656" y="810"/>
                    <a:pt x="5822" y="1477"/>
                  </a:cubicBezTo>
                  <a:cubicBezTo>
                    <a:pt x="5832" y="1556"/>
                    <a:pt x="5899" y="1602"/>
                    <a:pt x="5969" y="1602"/>
                  </a:cubicBezTo>
                  <a:cubicBezTo>
                    <a:pt x="5984" y="1602"/>
                    <a:pt x="5998" y="1600"/>
                    <a:pt x="6013" y="1596"/>
                  </a:cubicBezTo>
                  <a:cubicBezTo>
                    <a:pt x="6108" y="1584"/>
                    <a:pt x="6144" y="1489"/>
                    <a:pt x="6132" y="1405"/>
                  </a:cubicBezTo>
                  <a:cubicBezTo>
                    <a:pt x="6049" y="1024"/>
                    <a:pt x="5822" y="667"/>
                    <a:pt x="5513" y="405"/>
                  </a:cubicBezTo>
                  <a:cubicBezTo>
                    <a:pt x="5191" y="155"/>
                    <a:pt x="4775" y="0"/>
                    <a:pt x="43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0794;p60"/>
            <p:cNvSpPr/>
            <p:nvPr/>
          </p:nvSpPr>
          <p:spPr>
            <a:xfrm>
              <a:off x="4215914" y="3415061"/>
              <a:ext cx="28072" cy="49301"/>
            </a:xfrm>
            <a:custGeom>
              <a:avLst/>
              <a:gdLst/>
              <a:ahLst/>
              <a:cxnLst/>
              <a:rect l="l" t="t" r="r" b="b"/>
              <a:pathLst>
                <a:path w="882" h="1549" extrusionOk="0">
                  <a:moveTo>
                    <a:pt x="405" y="298"/>
                  </a:moveTo>
                  <a:lnTo>
                    <a:pt x="405" y="584"/>
                  </a:lnTo>
                  <a:cubicBezTo>
                    <a:pt x="286" y="537"/>
                    <a:pt x="262" y="501"/>
                    <a:pt x="262" y="429"/>
                  </a:cubicBezTo>
                  <a:cubicBezTo>
                    <a:pt x="262" y="358"/>
                    <a:pt x="334" y="310"/>
                    <a:pt x="405" y="298"/>
                  </a:cubicBezTo>
                  <a:close/>
                  <a:moveTo>
                    <a:pt x="512" y="882"/>
                  </a:moveTo>
                  <a:cubicBezTo>
                    <a:pt x="631" y="918"/>
                    <a:pt x="643" y="977"/>
                    <a:pt x="643" y="1060"/>
                  </a:cubicBezTo>
                  <a:cubicBezTo>
                    <a:pt x="643" y="1144"/>
                    <a:pt x="584" y="1191"/>
                    <a:pt x="512" y="1203"/>
                  </a:cubicBezTo>
                  <a:lnTo>
                    <a:pt x="512" y="882"/>
                  </a:lnTo>
                  <a:close/>
                  <a:moveTo>
                    <a:pt x="465" y="1"/>
                  </a:moveTo>
                  <a:cubicBezTo>
                    <a:pt x="441" y="1"/>
                    <a:pt x="405" y="13"/>
                    <a:pt x="405" y="48"/>
                  </a:cubicBezTo>
                  <a:lnTo>
                    <a:pt x="405" y="96"/>
                  </a:lnTo>
                  <a:cubicBezTo>
                    <a:pt x="179" y="132"/>
                    <a:pt x="48" y="251"/>
                    <a:pt x="48" y="477"/>
                  </a:cubicBezTo>
                  <a:cubicBezTo>
                    <a:pt x="48" y="715"/>
                    <a:pt x="226" y="787"/>
                    <a:pt x="405" y="846"/>
                  </a:cubicBezTo>
                  <a:lnTo>
                    <a:pt x="405" y="1215"/>
                  </a:lnTo>
                  <a:cubicBezTo>
                    <a:pt x="298" y="1203"/>
                    <a:pt x="262" y="1156"/>
                    <a:pt x="167" y="1096"/>
                  </a:cubicBezTo>
                  <a:cubicBezTo>
                    <a:pt x="150" y="1084"/>
                    <a:pt x="133" y="1079"/>
                    <a:pt x="117" y="1079"/>
                  </a:cubicBezTo>
                  <a:cubicBezTo>
                    <a:pt x="53" y="1079"/>
                    <a:pt x="0" y="1158"/>
                    <a:pt x="0" y="1215"/>
                  </a:cubicBezTo>
                  <a:cubicBezTo>
                    <a:pt x="0" y="1251"/>
                    <a:pt x="24" y="1275"/>
                    <a:pt x="36" y="1299"/>
                  </a:cubicBezTo>
                  <a:cubicBezTo>
                    <a:pt x="107" y="1394"/>
                    <a:pt x="274" y="1441"/>
                    <a:pt x="405" y="1441"/>
                  </a:cubicBezTo>
                  <a:lnTo>
                    <a:pt x="405" y="1501"/>
                  </a:lnTo>
                  <a:cubicBezTo>
                    <a:pt x="405" y="1537"/>
                    <a:pt x="441" y="1549"/>
                    <a:pt x="465" y="1549"/>
                  </a:cubicBezTo>
                  <a:cubicBezTo>
                    <a:pt x="500" y="1549"/>
                    <a:pt x="524" y="1525"/>
                    <a:pt x="524" y="1501"/>
                  </a:cubicBezTo>
                  <a:lnTo>
                    <a:pt x="524" y="1441"/>
                  </a:lnTo>
                  <a:cubicBezTo>
                    <a:pt x="715" y="1406"/>
                    <a:pt x="881" y="1299"/>
                    <a:pt x="881" y="1037"/>
                  </a:cubicBezTo>
                  <a:cubicBezTo>
                    <a:pt x="881" y="787"/>
                    <a:pt x="715" y="703"/>
                    <a:pt x="524" y="620"/>
                  </a:cubicBezTo>
                  <a:lnTo>
                    <a:pt x="524" y="298"/>
                  </a:lnTo>
                  <a:cubicBezTo>
                    <a:pt x="596" y="298"/>
                    <a:pt x="631" y="310"/>
                    <a:pt x="703" y="358"/>
                  </a:cubicBezTo>
                  <a:cubicBezTo>
                    <a:pt x="717" y="362"/>
                    <a:pt x="732" y="364"/>
                    <a:pt x="746" y="364"/>
                  </a:cubicBezTo>
                  <a:cubicBezTo>
                    <a:pt x="777" y="364"/>
                    <a:pt x="805" y="351"/>
                    <a:pt x="822" y="310"/>
                  </a:cubicBezTo>
                  <a:cubicBezTo>
                    <a:pt x="857" y="263"/>
                    <a:pt x="869" y="203"/>
                    <a:pt x="810" y="156"/>
                  </a:cubicBezTo>
                  <a:cubicBezTo>
                    <a:pt x="738" y="96"/>
                    <a:pt x="619" y="84"/>
                    <a:pt x="524" y="84"/>
                  </a:cubicBezTo>
                  <a:lnTo>
                    <a:pt x="524" y="48"/>
                  </a:lnTo>
                  <a:cubicBezTo>
                    <a:pt x="524" y="13"/>
                    <a:pt x="500" y="1"/>
                    <a:pt x="4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0795;p60"/>
            <p:cNvSpPr/>
            <p:nvPr/>
          </p:nvSpPr>
          <p:spPr>
            <a:xfrm>
              <a:off x="3988156" y="3495935"/>
              <a:ext cx="353954" cy="203155"/>
            </a:xfrm>
            <a:custGeom>
              <a:avLst/>
              <a:gdLst/>
              <a:ahLst/>
              <a:cxnLst/>
              <a:rect l="l" t="t" r="r" b="b"/>
              <a:pathLst>
                <a:path w="11121" h="6383" extrusionOk="0">
                  <a:moveTo>
                    <a:pt x="3525" y="1884"/>
                  </a:moveTo>
                  <a:cubicBezTo>
                    <a:pt x="3540" y="1884"/>
                    <a:pt x="3561" y="1898"/>
                    <a:pt x="3561" y="1925"/>
                  </a:cubicBezTo>
                  <a:cubicBezTo>
                    <a:pt x="3632" y="2103"/>
                    <a:pt x="4632" y="4770"/>
                    <a:pt x="4680" y="4854"/>
                  </a:cubicBezTo>
                  <a:cubicBezTo>
                    <a:pt x="4692" y="4865"/>
                    <a:pt x="4680" y="4901"/>
                    <a:pt x="4644" y="4901"/>
                  </a:cubicBezTo>
                  <a:lnTo>
                    <a:pt x="3930" y="5163"/>
                  </a:lnTo>
                  <a:cubicBezTo>
                    <a:pt x="3882" y="5032"/>
                    <a:pt x="2870" y="2341"/>
                    <a:pt x="2799" y="2163"/>
                  </a:cubicBezTo>
                  <a:lnTo>
                    <a:pt x="3513" y="1889"/>
                  </a:lnTo>
                  <a:cubicBezTo>
                    <a:pt x="3516" y="1886"/>
                    <a:pt x="3520" y="1884"/>
                    <a:pt x="3525" y="1884"/>
                  </a:cubicBezTo>
                  <a:close/>
                  <a:moveTo>
                    <a:pt x="2501" y="2294"/>
                  </a:moveTo>
                  <a:lnTo>
                    <a:pt x="3632" y="5306"/>
                  </a:lnTo>
                  <a:cubicBezTo>
                    <a:pt x="3096" y="5496"/>
                    <a:pt x="1763" y="5997"/>
                    <a:pt x="1536" y="6092"/>
                  </a:cubicBezTo>
                  <a:cubicBezTo>
                    <a:pt x="1528" y="6095"/>
                    <a:pt x="1520" y="6096"/>
                    <a:pt x="1511" y="6096"/>
                  </a:cubicBezTo>
                  <a:cubicBezTo>
                    <a:pt x="1485" y="6096"/>
                    <a:pt x="1459" y="6081"/>
                    <a:pt x="1441" y="6044"/>
                  </a:cubicBezTo>
                  <a:lnTo>
                    <a:pt x="358" y="3175"/>
                  </a:lnTo>
                  <a:cubicBezTo>
                    <a:pt x="346" y="3139"/>
                    <a:pt x="358" y="3103"/>
                    <a:pt x="405" y="3080"/>
                  </a:cubicBezTo>
                  <a:cubicBezTo>
                    <a:pt x="1084" y="2829"/>
                    <a:pt x="2025" y="2472"/>
                    <a:pt x="2501" y="2294"/>
                  </a:cubicBezTo>
                  <a:close/>
                  <a:moveTo>
                    <a:pt x="10195" y="0"/>
                  </a:moveTo>
                  <a:cubicBezTo>
                    <a:pt x="9949" y="0"/>
                    <a:pt x="9714" y="126"/>
                    <a:pt x="9537" y="282"/>
                  </a:cubicBezTo>
                  <a:lnTo>
                    <a:pt x="7835" y="1698"/>
                  </a:lnTo>
                  <a:cubicBezTo>
                    <a:pt x="7740" y="1496"/>
                    <a:pt x="7537" y="1282"/>
                    <a:pt x="7144" y="1282"/>
                  </a:cubicBezTo>
                  <a:cubicBezTo>
                    <a:pt x="6745" y="1282"/>
                    <a:pt x="6434" y="1280"/>
                    <a:pt x="6185" y="1280"/>
                  </a:cubicBezTo>
                  <a:cubicBezTo>
                    <a:pt x="5437" y="1280"/>
                    <a:pt x="5254" y="1294"/>
                    <a:pt x="4977" y="1401"/>
                  </a:cubicBezTo>
                  <a:lnTo>
                    <a:pt x="3882" y="1853"/>
                  </a:lnTo>
                  <a:lnTo>
                    <a:pt x="3870" y="1806"/>
                  </a:lnTo>
                  <a:cubicBezTo>
                    <a:pt x="3814" y="1665"/>
                    <a:pt x="3669" y="1569"/>
                    <a:pt x="3523" y="1569"/>
                  </a:cubicBezTo>
                  <a:cubicBezTo>
                    <a:pt x="3484" y="1569"/>
                    <a:pt x="3444" y="1576"/>
                    <a:pt x="3406" y="1591"/>
                  </a:cubicBezTo>
                  <a:lnTo>
                    <a:pt x="2596" y="1913"/>
                  </a:lnTo>
                  <a:cubicBezTo>
                    <a:pt x="2239" y="2044"/>
                    <a:pt x="1084" y="2472"/>
                    <a:pt x="298" y="2770"/>
                  </a:cubicBezTo>
                  <a:cubicBezTo>
                    <a:pt x="108" y="2841"/>
                    <a:pt x="1" y="3068"/>
                    <a:pt x="72" y="3258"/>
                  </a:cubicBezTo>
                  <a:lnTo>
                    <a:pt x="1167" y="6139"/>
                  </a:lnTo>
                  <a:cubicBezTo>
                    <a:pt x="1222" y="6285"/>
                    <a:pt x="1368" y="6382"/>
                    <a:pt x="1518" y="6382"/>
                  </a:cubicBezTo>
                  <a:cubicBezTo>
                    <a:pt x="1564" y="6382"/>
                    <a:pt x="1611" y="6373"/>
                    <a:pt x="1656" y="6354"/>
                  </a:cubicBezTo>
                  <a:cubicBezTo>
                    <a:pt x="1906" y="6270"/>
                    <a:pt x="3549" y="5639"/>
                    <a:pt x="3894" y="5508"/>
                  </a:cubicBezTo>
                  <a:lnTo>
                    <a:pt x="4763" y="5175"/>
                  </a:lnTo>
                  <a:cubicBezTo>
                    <a:pt x="4942" y="5104"/>
                    <a:pt x="5049" y="4901"/>
                    <a:pt x="4965" y="4723"/>
                  </a:cubicBezTo>
                  <a:lnTo>
                    <a:pt x="4954" y="4675"/>
                  </a:lnTo>
                  <a:cubicBezTo>
                    <a:pt x="5525" y="4437"/>
                    <a:pt x="5537" y="4413"/>
                    <a:pt x="6120" y="4413"/>
                  </a:cubicBezTo>
                  <a:cubicBezTo>
                    <a:pt x="6204" y="4413"/>
                    <a:pt x="6275" y="4330"/>
                    <a:pt x="6275" y="4246"/>
                  </a:cubicBezTo>
                  <a:cubicBezTo>
                    <a:pt x="6275" y="4151"/>
                    <a:pt x="6204" y="4080"/>
                    <a:pt x="6120" y="4080"/>
                  </a:cubicBezTo>
                  <a:cubicBezTo>
                    <a:pt x="5477" y="4080"/>
                    <a:pt x="5418" y="4127"/>
                    <a:pt x="4834" y="4377"/>
                  </a:cubicBezTo>
                  <a:lnTo>
                    <a:pt x="3989" y="2127"/>
                  </a:lnTo>
                  <a:lnTo>
                    <a:pt x="5073" y="1686"/>
                  </a:lnTo>
                  <a:cubicBezTo>
                    <a:pt x="5294" y="1601"/>
                    <a:pt x="5460" y="1589"/>
                    <a:pt x="6106" y="1589"/>
                  </a:cubicBezTo>
                  <a:cubicBezTo>
                    <a:pt x="6364" y="1589"/>
                    <a:pt x="6699" y="1591"/>
                    <a:pt x="7144" y="1591"/>
                  </a:cubicBezTo>
                  <a:cubicBezTo>
                    <a:pt x="7323" y="1591"/>
                    <a:pt x="7442" y="1651"/>
                    <a:pt x="7513" y="1770"/>
                  </a:cubicBezTo>
                  <a:cubicBezTo>
                    <a:pt x="7573" y="1865"/>
                    <a:pt x="7573" y="1948"/>
                    <a:pt x="7585" y="1984"/>
                  </a:cubicBezTo>
                  <a:cubicBezTo>
                    <a:pt x="7585" y="2044"/>
                    <a:pt x="7549" y="2341"/>
                    <a:pt x="7263" y="2389"/>
                  </a:cubicBezTo>
                  <a:cubicBezTo>
                    <a:pt x="6835" y="2460"/>
                    <a:pt x="5882" y="2591"/>
                    <a:pt x="5882" y="2591"/>
                  </a:cubicBezTo>
                  <a:cubicBezTo>
                    <a:pt x="5787" y="2603"/>
                    <a:pt x="5727" y="2687"/>
                    <a:pt x="5739" y="2770"/>
                  </a:cubicBezTo>
                  <a:cubicBezTo>
                    <a:pt x="5763" y="2841"/>
                    <a:pt x="5823" y="2901"/>
                    <a:pt x="5906" y="2901"/>
                  </a:cubicBezTo>
                  <a:lnTo>
                    <a:pt x="5942" y="2901"/>
                  </a:lnTo>
                  <a:cubicBezTo>
                    <a:pt x="5954" y="2901"/>
                    <a:pt x="6894" y="2770"/>
                    <a:pt x="7335" y="2699"/>
                  </a:cubicBezTo>
                  <a:cubicBezTo>
                    <a:pt x="7740" y="2627"/>
                    <a:pt x="7882" y="2282"/>
                    <a:pt x="7918" y="2056"/>
                  </a:cubicBezTo>
                  <a:lnTo>
                    <a:pt x="9764" y="520"/>
                  </a:lnTo>
                  <a:cubicBezTo>
                    <a:pt x="9875" y="408"/>
                    <a:pt x="10028" y="311"/>
                    <a:pt x="10188" y="311"/>
                  </a:cubicBezTo>
                  <a:cubicBezTo>
                    <a:pt x="10285" y="311"/>
                    <a:pt x="10384" y="347"/>
                    <a:pt x="10478" y="436"/>
                  </a:cubicBezTo>
                  <a:cubicBezTo>
                    <a:pt x="10776" y="734"/>
                    <a:pt x="10502" y="1091"/>
                    <a:pt x="10430" y="1151"/>
                  </a:cubicBezTo>
                  <a:cubicBezTo>
                    <a:pt x="10359" y="1222"/>
                    <a:pt x="8097" y="3651"/>
                    <a:pt x="8097" y="3651"/>
                  </a:cubicBezTo>
                  <a:cubicBezTo>
                    <a:pt x="7763" y="4020"/>
                    <a:pt x="7323" y="4080"/>
                    <a:pt x="7144" y="4092"/>
                  </a:cubicBezTo>
                  <a:lnTo>
                    <a:pt x="6847" y="4092"/>
                  </a:lnTo>
                  <a:cubicBezTo>
                    <a:pt x="6751" y="4092"/>
                    <a:pt x="6680" y="4175"/>
                    <a:pt x="6680" y="4258"/>
                  </a:cubicBezTo>
                  <a:cubicBezTo>
                    <a:pt x="6680" y="4353"/>
                    <a:pt x="6751" y="4425"/>
                    <a:pt x="6847" y="4425"/>
                  </a:cubicBezTo>
                  <a:lnTo>
                    <a:pt x="7156" y="4425"/>
                  </a:lnTo>
                  <a:cubicBezTo>
                    <a:pt x="7382" y="4413"/>
                    <a:pt x="7918" y="4330"/>
                    <a:pt x="8335" y="3877"/>
                  </a:cubicBezTo>
                  <a:cubicBezTo>
                    <a:pt x="10669" y="1377"/>
                    <a:pt x="10669" y="1377"/>
                    <a:pt x="10669" y="1353"/>
                  </a:cubicBezTo>
                  <a:cubicBezTo>
                    <a:pt x="10883" y="1151"/>
                    <a:pt x="11121" y="627"/>
                    <a:pt x="10704" y="210"/>
                  </a:cubicBezTo>
                  <a:cubicBezTo>
                    <a:pt x="10539" y="60"/>
                    <a:pt x="10365" y="0"/>
                    <a:pt x="101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" name="Google Shape;10819;p60"/>
          <p:cNvGrpSpPr/>
          <p:nvPr/>
        </p:nvGrpSpPr>
        <p:grpSpPr>
          <a:xfrm>
            <a:off x="9246831" y="1416294"/>
            <a:ext cx="1644258" cy="1642539"/>
            <a:chOff x="2640993" y="3357835"/>
            <a:chExt cx="365348" cy="364966"/>
          </a:xfrm>
          <a:solidFill>
            <a:schemeClr val="accent6">
              <a:lumMod val="75000"/>
            </a:schemeClr>
          </a:solidFill>
        </p:grpSpPr>
        <p:sp>
          <p:nvSpPr>
            <p:cNvPr id="26" name="Google Shape;10820;p60"/>
            <p:cNvSpPr/>
            <p:nvPr/>
          </p:nvSpPr>
          <p:spPr>
            <a:xfrm>
              <a:off x="2640993" y="3455227"/>
              <a:ext cx="365348" cy="267574"/>
            </a:xfrm>
            <a:custGeom>
              <a:avLst/>
              <a:gdLst/>
              <a:ahLst/>
              <a:cxnLst/>
              <a:rect l="l" t="t" r="r" b="b"/>
              <a:pathLst>
                <a:path w="11479" h="8407" extrusionOk="0">
                  <a:moveTo>
                    <a:pt x="5168" y="2311"/>
                  </a:moveTo>
                  <a:lnTo>
                    <a:pt x="5335" y="4859"/>
                  </a:lnTo>
                  <a:lnTo>
                    <a:pt x="4620" y="4859"/>
                  </a:lnTo>
                  <a:lnTo>
                    <a:pt x="4763" y="2311"/>
                  </a:lnTo>
                  <a:close/>
                  <a:moveTo>
                    <a:pt x="6966" y="2311"/>
                  </a:moveTo>
                  <a:lnTo>
                    <a:pt x="7133" y="4859"/>
                  </a:lnTo>
                  <a:lnTo>
                    <a:pt x="6418" y="4859"/>
                  </a:lnTo>
                  <a:lnTo>
                    <a:pt x="6561" y="2311"/>
                  </a:lnTo>
                  <a:close/>
                  <a:moveTo>
                    <a:pt x="8764" y="2311"/>
                  </a:moveTo>
                  <a:lnTo>
                    <a:pt x="8931" y="4859"/>
                  </a:lnTo>
                  <a:lnTo>
                    <a:pt x="8216" y="4859"/>
                  </a:lnTo>
                  <a:lnTo>
                    <a:pt x="8371" y="2311"/>
                  </a:lnTo>
                  <a:close/>
                  <a:moveTo>
                    <a:pt x="2156" y="5894"/>
                  </a:moveTo>
                  <a:lnTo>
                    <a:pt x="2144" y="6287"/>
                  </a:lnTo>
                  <a:lnTo>
                    <a:pt x="1549" y="6287"/>
                  </a:lnTo>
                  <a:cubicBezTo>
                    <a:pt x="1453" y="6287"/>
                    <a:pt x="1382" y="6359"/>
                    <a:pt x="1382" y="6442"/>
                  </a:cubicBezTo>
                  <a:cubicBezTo>
                    <a:pt x="1382" y="6537"/>
                    <a:pt x="1453" y="6609"/>
                    <a:pt x="1549" y="6609"/>
                  </a:cubicBezTo>
                  <a:lnTo>
                    <a:pt x="2132" y="6609"/>
                  </a:lnTo>
                  <a:lnTo>
                    <a:pt x="2096" y="8073"/>
                  </a:lnTo>
                  <a:lnTo>
                    <a:pt x="822" y="8073"/>
                  </a:lnTo>
                  <a:lnTo>
                    <a:pt x="822" y="6609"/>
                  </a:lnTo>
                  <a:lnTo>
                    <a:pt x="834" y="6609"/>
                  </a:lnTo>
                  <a:cubicBezTo>
                    <a:pt x="918" y="6609"/>
                    <a:pt x="1001" y="6537"/>
                    <a:pt x="1001" y="6442"/>
                  </a:cubicBezTo>
                  <a:cubicBezTo>
                    <a:pt x="1001" y="6359"/>
                    <a:pt x="918" y="6287"/>
                    <a:pt x="834" y="6287"/>
                  </a:cubicBezTo>
                  <a:cubicBezTo>
                    <a:pt x="727" y="6287"/>
                    <a:pt x="644" y="6192"/>
                    <a:pt x="644" y="6085"/>
                  </a:cubicBezTo>
                  <a:cubicBezTo>
                    <a:pt x="644" y="5990"/>
                    <a:pt x="727" y="5894"/>
                    <a:pt x="834" y="5894"/>
                  </a:cubicBezTo>
                  <a:close/>
                  <a:moveTo>
                    <a:pt x="3382" y="334"/>
                  </a:moveTo>
                  <a:lnTo>
                    <a:pt x="3489" y="4859"/>
                  </a:lnTo>
                  <a:lnTo>
                    <a:pt x="3192" y="4859"/>
                  </a:lnTo>
                  <a:cubicBezTo>
                    <a:pt x="2894" y="4859"/>
                    <a:pt x="2668" y="5097"/>
                    <a:pt x="2668" y="5371"/>
                  </a:cubicBezTo>
                  <a:cubicBezTo>
                    <a:pt x="2668" y="5537"/>
                    <a:pt x="2739" y="5668"/>
                    <a:pt x="2846" y="5775"/>
                  </a:cubicBezTo>
                  <a:lnTo>
                    <a:pt x="2846" y="8085"/>
                  </a:lnTo>
                  <a:lnTo>
                    <a:pt x="2454" y="8085"/>
                  </a:lnTo>
                  <a:lnTo>
                    <a:pt x="2632" y="334"/>
                  </a:lnTo>
                  <a:close/>
                  <a:moveTo>
                    <a:pt x="10359" y="5180"/>
                  </a:moveTo>
                  <a:cubicBezTo>
                    <a:pt x="10466" y="5180"/>
                    <a:pt x="10550" y="5275"/>
                    <a:pt x="10550" y="5371"/>
                  </a:cubicBezTo>
                  <a:cubicBezTo>
                    <a:pt x="10550" y="5478"/>
                    <a:pt x="10466" y="5573"/>
                    <a:pt x="10359" y="5573"/>
                  </a:cubicBezTo>
                  <a:lnTo>
                    <a:pt x="10002" y="5573"/>
                  </a:lnTo>
                  <a:cubicBezTo>
                    <a:pt x="9919" y="5573"/>
                    <a:pt x="9835" y="5644"/>
                    <a:pt x="9835" y="5728"/>
                  </a:cubicBezTo>
                  <a:cubicBezTo>
                    <a:pt x="9835" y="5823"/>
                    <a:pt x="9919" y="5894"/>
                    <a:pt x="10002" y="5894"/>
                  </a:cubicBezTo>
                  <a:lnTo>
                    <a:pt x="10371" y="5894"/>
                  </a:lnTo>
                  <a:lnTo>
                    <a:pt x="10371" y="8085"/>
                  </a:lnTo>
                  <a:lnTo>
                    <a:pt x="3156" y="8085"/>
                  </a:lnTo>
                  <a:lnTo>
                    <a:pt x="3156" y="5894"/>
                  </a:lnTo>
                  <a:lnTo>
                    <a:pt x="9288" y="5894"/>
                  </a:lnTo>
                  <a:cubicBezTo>
                    <a:pt x="9383" y="5894"/>
                    <a:pt x="9454" y="5823"/>
                    <a:pt x="9454" y="5728"/>
                  </a:cubicBezTo>
                  <a:cubicBezTo>
                    <a:pt x="9454" y="5644"/>
                    <a:pt x="9383" y="5573"/>
                    <a:pt x="9288" y="5573"/>
                  </a:cubicBezTo>
                  <a:lnTo>
                    <a:pt x="3168" y="5573"/>
                  </a:lnTo>
                  <a:cubicBezTo>
                    <a:pt x="3073" y="5573"/>
                    <a:pt x="2977" y="5478"/>
                    <a:pt x="2977" y="5371"/>
                  </a:cubicBezTo>
                  <a:cubicBezTo>
                    <a:pt x="2977" y="5275"/>
                    <a:pt x="3073" y="5180"/>
                    <a:pt x="3168" y="5180"/>
                  </a:cubicBezTo>
                  <a:close/>
                  <a:moveTo>
                    <a:pt x="2489" y="1"/>
                  </a:moveTo>
                  <a:cubicBezTo>
                    <a:pt x="2394" y="1"/>
                    <a:pt x="2323" y="72"/>
                    <a:pt x="2323" y="168"/>
                  </a:cubicBezTo>
                  <a:lnTo>
                    <a:pt x="2203" y="5561"/>
                  </a:lnTo>
                  <a:lnTo>
                    <a:pt x="882" y="5561"/>
                  </a:lnTo>
                  <a:cubicBezTo>
                    <a:pt x="584" y="5561"/>
                    <a:pt x="358" y="5799"/>
                    <a:pt x="358" y="6085"/>
                  </a:cubicBezTo>
                  <a:cubicBezTo>
                    <a:pt x="358" y="6252"/>
                    <a:pt x="429" y="6383"/>
                    <a:pt x="537" y="6490"/>
                  </a:cubicBezTo>
                  <a:lnTo>
                    <a:pt x="537" y="8085"/>
                  </a:lnTo>
                  <a:lnTo>
                    <a:pt x="168" y="8085"/>
                  </a:lnTo>
                  <a:cubicBezTo>
                    <a:pt x="72" y="8085"/>
                    <a:pt x="1" y="8157"/>
                    <a:pt x="1" y="8252"/>
                  </a:cubicBezTo>
                  <a:cubicBezTo>
                    <a:pt x="1" y="8335"/>
                    <a:pt x="72" y="8407"/>
                    <a:pt x="168" y="8407"/>
                  </a:cubicBezTo>
                  <a:lnTo>
                    <a:pt x="11312" y="8407"/>
                  </a:lnTo>
                  <a:cubicBezTo>
                    <a:pt x="11395" y="8407"/>
                    <a:pt x="11478" y="8335"/>
                    <a:pt x="11478" y="8252"/>
                  </a:cubicBezTo>
                  <a:cubicBezTo>
                    <a:pt x="11431" y="8157"/>
                    <a:pt x="11359" y="8085"/>
                    <a:pt x="11264" y="8085"/>
                  </a:cubicBezTo>
                  <a:lnTo>
                    <a:pt x="10716" y="8085"/>
                  </a:lnTo>
                  <a:lnTo>
                    <a:pt x="10716" y="5775"/>
                  </a:lnTo>
                  <a:cubicBezTo>
                    <a:pt x="10824" y="5668"/>
                    <a:pt x="10895" y="5537"/>
                    <a:pt x="10895" y="5371"/>
                  </a:cubicBezTo>
                  <a:cubicBezTo>
                    <a:pt x="10895" y="5073"/>
                    <a:pt x="10657" y="4859"/>
                    <a:pt x="10371" y="4859"/>
                  </a:cubicBezTo>
                  <a:lnTo>
                    <a:pt x="9276" y="4859"/>
                  </a:lnTo>
                  <a:lnTo>
                    <a:pt x="9109" y="2132"/>
                  </a:lnTo>
                  <a:cubicBezTo>
                    <a:pt x="9109" y="2037"/>
                    <a:pt x="9038" y="1965"/>
                    <a:pt x="8942" y="1965"/>
                  </a:cubicBezTo>
                  <a:lnTo>
                    <a:pt x="8228" y="1965"/>
                  </a:lnTo>
                  <a:cubicBezTo>
                    <a:pt x="8145" y="1965"/>
                    <a:pt x="8073" y="2037"/>
                    <a:pt x="8073" y="2132"/>
                  </a:cubicBezTo>
                  <a:lnTo>
                    <a:pt x="7907" y="4859"/>
                  </a:lnTo>
                  <a:lnTo>
                    <a:pt x="7502" y="4859"/>
                  </a:lnTo>
                  <a:lnTo>
                    <a:pt x="7335" y="2132"/>
                  </a:lnTo>
                  <a:cubicBezTo>
                    <a:pt x="7335" y="2037"/>
                    <a:pt x="7264" y="1965"/>
                    <a:pt x="7168" y="1965"/>
                  </a:cubicBezTo>
                  <a:lnTo>
                    <a:pt x="6466" y="1965"/>
                  </a:lnTo>
                  <a:cubicBezTo>
                    <a:pt x="6371" y="1965"/>
                    <a:pt x="6299" y="2037"/>
                    <a:pt x="6299" y="2132"/>
                  </a:cubicBezTo>
                  <a:lnTo>
                    <a:pt x="6133" y="4859"/>
                  </a:lnTo>
                  <a:lnTo>
                    <a:pt x="5728" y="4859"/>
                  </a:lnTo>
                  <a:lnTo>
                    <a:pt x="5561" y="2132"/>
                  </a:lnTo>
                  <a:cubicBezTo>
                    <a:pt x="5561" y="2037"/>
                    <a:pt x="5490" y="1965"/>
                    <a:pt x="5406" y="1965"/>
                  </a:cubicBezTo>
                  <a:lnTo>
                    <a:pt x="4620" y="1965"/>
                  </a:lnTo>
                  <a:cubicBezTo>
                    <a:pt x="4525" y="1965"/>
                    <a:pt x="4454" y="2037"/>
                    <a:pt x="4454" y="2132"/>
                  </a:cubicBezTo>
                  <a:lnTo>
                    <a:pt x="4287" y="4859"/>
                  </a:lnTo>
                  <a:lnTo>
                    <a:pt x="3823" y="4859"/>
                  </a:lnTo>
                  <a:lnTo>
                    <a:pt x="3716" y="168"/>
                  </a:lnTo>
                  <a:cubicBezTo>
                    <a:pt x="3716" y="72"/>
                    <a:pt x="3644" y="1"/>
                    <a:pt x="35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0821;p60"/>
            <p:cNvSpPr/>
            <p:nvPr/>
          </p:nvSpPr>
          <p:spPr>
            <a:xfrm>
              <a:off x="2724763" y="3357835"/>
              <a:ext cx="280050" cy="136476"/>
            </a:xfrm>
            <a:custGeom>
              <a:avLst/>
              <a:gdLst/>
              <a:ahLst/>
              <a:cxnLst/>
              <a:rect l="l" t="t" r="r" b="b"/>
              <a:pathLst>
                <a:path w="8799" h="4288" extrusionOk="0">
                  <a:moveTo>
                    <a:pt x="6656" y="1"/>
                  </a:moveTo>
                  <a:cubicBezTo>
                    <a:pt x="6156" y="1"/>
                    <a:pt x="5656" y="180"/>
                    <a:pt x="5286" y="501"/>
                  </a:cubicBezTo>
                  <a:cubicBezTo>
                    <a:pt x="5001" y="299"/>
                    <a:pt x="4679" y="168"/>
                    <a:pt x="4322" y="168"/>
                  </a:cubicBezTo>
                  <a:cubicBezTo>
                    <a:pt x="3905" y="168"/>
                    <a:pt x="3501" y="334"/>
                    <a:pt x="3191" y="632"/>
                  </a:cubicBezTo>
                  <a:cubicBezTo>
                    <a:pt x="3036" y="561"/>
                    <a:pt x="2858" y="525"/>
                    <a:pt x="2691" y="525"/>
                  </a:cubicBezTo>
                  <a:cubicBezTo>
                    <a:pt x="2191" y="525"/>
                    <a:pt x="1750" y="822"/>
                    <a:pt x="1548" y="1275"/>
                  </a:cubicBezTo>
                  <a:cubicBezTo>
                    <a:pt x="1476" y="1263"/>
                    <a:pt x="1417" y="1239"/>
                    <a:pt x="1346" y="1239"/>
                  </a:cubicBezTo>
                  <a:cubicBezTo>
                    <a:pt x="1000" y="1239"/>
                    <a:pt x="703" y="1465"/>
                    <a:pt x="584" y="1775"/>
                  </a:cubicBezTo>
                  <a:lnTo>
                    <a:pt x="524" y="1775"/>
                  </a:lnTo>
                  <a:cubicBezTo>
                    <a:pt x="226" y="1775"/>
                    <a:pt x="0" y="2013"/>
                    <a:pt x="0" y="2299"/>
                  </a:cubicBezTo>
                  <a:cubicBezTo>
                    <a:pt x="0" y="2394"/>
                    <a:pt x="72" y="2466"/>
                    <a:pt x="167" y="2466"/>
                  </a:cubicBezTo>
                  <a:cubicBezTo>
                    <a:pt x="262" y="2466"/>
                    <a:pt x="333" y="2394"/>
                    <a:pt x="333" y="2299"/>
                  </a:cubicBezTo>
                  <a:cubicBezTo>
                    <a:pt x="333" y="2192"/>
                    <a:pt x="417" y="2108"/>
                    <a:pt x="524" y="2108"/>
                  </a:cubicBezTo>
                  <a:cubicBezTo>
                    <a:pt x="560" y="2108"/>
                    <a:pt x="584" y="2120"/>
                    <a:pt x="631" y="2144"/>
                  </a:cubicBezTo>
                  <a:cubicBezTo>
                    <a:pt x="649" y="2156"/>
                    <a:pt x="679" y="2162"/>
                    <a:pt x="710" y="2162"/>
                  </a:cubicBezTo>
                  <a:cubicBezTo>
                    <a:pt x="741" y="2162"/>
                    <a:pt x="774" y="2156"/>
                    <a:pt x="798" y="2144"/>
                  </a:cubicBezTo>
                  <a:cubicBezTo>
                    <a:pt x="834" y="2108"/>
                    <a:pt x="881" y="2061"/>
                    <a:pt x="881" y="2001"/>
                  </a:cubicBezTo>
                  <a:cubicBezTo>
                    <a:pt x="893" y="1763"/>
                    <a:pt x="1095" y="1573"/>
                    <a:pt x="1346" y="1573"/>
                  </a:cubicBezTo>
                  <a:cubicBezTo>
                    <a:pt x="1417" y="1573"/>
                    <a:pt x="1488" y="1584"/>
                    <a:pt x="1572" y="1632"/>
                  </a:cubicBezTo>
                  <a:cubicBezTo>
                    <a:pt x="1591" y="1652"/>
                    <a:pt x="1618" y="1661"/>
                    <a:pt x="1646" y="1661"/>
                  </a:cubicBezTo>
                  <a:cubicBezTo>
                    <a:pt x="1669" y="1661"/>
                    <a:pt x="1693" y="1655"/>
                    <a:pt x="1715" y="1644"/>
                  </a:cubicBezTo>
                  <a:cubicBezTo>
                    <a:pt x="1762" y="1632"/>
                    <a:pt x="1810" y="1584"/>
                    <a:pt x="1822" y="1525"/>
                  </a:cubicBezTo>
                  <a:cubicBezTo>
                    <a:pt x="1929" y="1132"/>
                    <a:pt x="2286" y="858"/>
                    <a:pt x="2703" y="858"/>
                  </a:cubicBezTo>
                  <a:cubicBezTo>
                    <a:pt x="2846" y="858"/>
                    <a:pt x="3012" y="906"/>
                    <a:pt x="3143" y="977"/>
                  </a:cubicBezTo>
                  <a:cubicBezTo>
                    <a:pt x="3173" y="997"/>
                    <a:pt x="3207" y="1007"/>
                    <a:pt x="3240" y="1007"/>
                  </a:cubicBezTo>
                  <a:cubicBezTo>
                    <a:pt x="3286" y="1007"/>
                    <a:pt x="3330" y="988"/>
                    <a:pt x="3358" y="953"/>
                  </a:cubicBezTo>
                  <a:cubicBezTo>
                    <a:pt x="3596" y="668"/>
                    <a:pt x="3953" y="501"/>
                    <a:pt x="4322" y="501"/>
                  </a:cubicBezTo>
                  <a:cubicBezTo>
                    <a:pt x="4632" y="501"/>
                    <a:pt x="4941" y="620"/>
                    <a:pt x="5167" y="834"/>
                  </a:cubicBezTo>
                  <a:cubicBezTo>
                    <a:pt x="5197" y="864"/>
                    <a:pt x="5239" y="879"/>
                    <a:pt x="5281" y="879"/>
                  </a:cubicBezTo>
                  <a:cubicBezTo>
                    <a:pt x="5322" y="879"/>
                    <a:pt x="5364" y="864"/>
                    <a:pt x="5394" y="834"/>
                  </a:cubicBezTo>
                  <a:cubicBezTo>
                    <a:pt x="5739" y="501"/>
                    <a:pt x="6179" y="322"/>
                    <a:pt x="6644" y="322"/>
                  </a:cubicBezTo>
                  <a:cubicBezTo>
                    <a:pt x="7644" y="322"/>
                    <a:pt x="8454" y="1144"/>
                    <a:pt x="8454" y="2144"/>
                  </a:cubicBezTo>
                  <a:cubicBezTo>
                    <a:pt x="8454" y="3132"/>
                    <a:pt x="7644" y="3954"/>
                    <a:pt x="6644" y="3954"/>
                  </a:cubicBezTo>
                  <a:cubicBezTo>
                    <a:pt x="5977" y="3954"/>
                    <a:pt x="5382" y="3597"/>
                    <a:pt x="5048" y="3013"/>
                  </a:cubicBezTo>
                  <a:cubicBezTo>
                    <a:pt x="5013" y="2960"/>
                    <a:pt x="4957" y="2933"/>
                    <a:pt x="4891" y="2933"/>
                  </a:cubicBezTo>
                  <a:cubicBezTo>
                    <a:pt x="4869" y="2933"/>
                    <a:pt x="4846" y="2936"/>
                    <a:pt x="4822" y="2942"/>
                  </a:cubicBezTo>
                  <a:cubicBezTo>
                    <a:pt x="4667" y="3013"/>
                    <a:pt x="4489" y="3061"/>
                    <a:pt x="4286" y="3061"/>
                  </a:cubicBezTo>
                  <a:cubicBezTo>
                    <a:pt x="3917" y="3061"/>
                    <a:pt x="3572" y="2894"/>
                    <a:pt x="3322" y="2620"/>
                  </a:cubicBezTo>
                  <a:cubicBezTo>
                    <a:pt x="3284" y="2583"/>
                    <a:pt x="3242" y="2559"/>
                    <a:pt x="3198" y="2559"/>
                  </a:cubicBezTo>
                  <a:cubicBezTo>
                    <a:pt x="3172" y="2559"/>
                    <a:pt x="3146" y="2567"/>
                    <a:pt x="3120" y="2585"/>
                  </a:cubicBezTo>
                  <a:cubicBezTo>
                    <a:pt x="2977" y="2656"/>
                    <a:pt x="2822" y="2704"/>
                    <a:pt x="2667" y="2704"/>
                  </a:cubicBezTo>
                  <a:cubicBezTo>
                    <a:pt x="2381" y="2704"/>
                    <a:pt x="2119" y="2573"/>
                    <a:pt x="1953" y="2346"/>
                  </a:cubicBezTo>
                  <a:cubicBezTo>
                    <a:pt x="1929" y="2299"/>
                    <a:pt x="1881" y="2287"/>
                    <a:pt x="1822" y="2287"/>
                  </a:cubicBezTo>
                  <a:cubicBezTo>
                    <a:pt x="1774" y="2287"/>
                    <a:pt x="1715" y="2323"/>
                    <a:pt x="1691" y="2346"/>
                  </a:cubicBezTo>
                  <a:cubicBezTo>
                    <a:pt x="1596" y="2466"/>
                    <a:pt x="1465" y="2525"/>
                    <a:pt x="1334" y="2525"/>
                  </a:cubicBezTo>
                  <a:cubicBezTo>
                    <a:pt x="1238" y="2525"/>
                    <a:pt x="1167" y="2596"/>
                    <a:pt x="1167" y="2692"/>
                  </a:cubicBezTo>
                  <a:cubicBezTo>
                    <a:pt x="1167" y="2775"/>
                    <a:pt x="1238" y="2858"/>
                    <a:pt x="1334" y="2858"/>
                  </a:cubicBezTo>
                  <a:cubicBezTo>
                    <a:pt x="1512" y="2858"/>
                    <a:pt x="1667" y="2799"/>
                    <a:pt x="1822" y="2692"/>
                  </a:cubicBezTo>
                  <a:cubicBezTo>
                    <a:pt x="2060" y="2918"/>
                    <a:pt x="2358" y="3037"/>
                    <a:pt x="2679" y="3037"/>
                  </a:cubicBezTo>
                  <a:cubicBezTo>
                    <a:pt x="2846" y="3037"/>
                    <a:pt x="3024" y="3001"/>
                    <a:pt x="3179" y="2930"/>
                  </a:cubicBezTo>
                  <a:cubicBezTo>
                    <a:pt x="3477" y="3228"/>
                    <a:pt x="3870" y="3394"/>
                    <a:pt x="4310" y="3394"/>
                  </a:cubicBezTo>
                  <a:cubicBezTo>
                    <a:pt x="4489" y="3394"/>
                    <a:pt x="4667" y="3358"/>
                    <a:pt x="4846" y="3299"/>
                  </a:cubicBezTo>
                  <a:cubicBezTo>
                    <a:pt x="5227" y="3906"/>
                    <a:pt x="5918" y="4287"/>
                    <a:pt x="6644" y="4287"/>
                  </a:cubicBezTo>
                  <a:cubicBezTo>
                    <a:pt x="7834" y="4287"/>
                    <a:pt x="8787" y="3311"/>
                    <a:pt x="8787" y="2144"/>
                  </a:cubicBezTo>
                  <a:cubicBezTo>
                    <a:pt x="8799" y="965"/>
                    <a:pt x="7834" y="1"/>
                    <a:pt x="66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0822;p60"/>
            <p:cNvSpPr/>
            <p:nvPr/>
          </p:nvSpPr>
          <p:spPr>
            <a:xfrm>
              <a:off x="2771359" y="3655327"/>
              <a:ext cx="10280" cy="21611"/>
            </a:xfrm>
            <a:custGeom>
              <a:avLst/>
              <a:gdLst/>
              <a:ahLst/>
              <a:cxnLst/>
              <a:rect l="l" t="t" r="r" b="b"/>
              <a:pathLst>
                <a:path w="323" h="679" extrusionOk="0">
                  <a:moveTo>
                    <a:pt x="167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512"/>
                  </a:lnTo>
                  <a:cubicBezTo>
                    <a:pt x="1" y="608"/>
                    <a:pt x="72" y="679"/>
                    <a:pt x="167" y="679"/>
                  </a:cubicBezTo>
                  <a:cubicBezTo>
                    <a:pt x="251" y="679"/>
                    <a:pt x="322" y="608"/>
                    <a:pt x="322" y="512"/>
                  </a:cubicBezTo>
                  <a:lnTo>
                    <a:pt x="322" y="179"/>
                  </a:lnTo>
                  <a:cubicBezTo>
                    <a:pt x="322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0823;p60"/>
            <p:cNvSpPr/>
            <p:nvPr/>
          </p:nvSpPr>
          <p:spPr>
            <a:xfrm>
              <a:off x="2794084" y="3655327"/>
              <a:ext cx="10280" cy="21611"/>
            </a:xfrm>
            <a:custGeom>
              <a:avLst/>
              <a:gdLst/>
              <a:ahLst/>
              <a:cxnLst/>
              <a:rect l="l" t="t" r="r" b="b"/>
              <a:pathLst>
                <a:path w="323" h="679" extrusionOk="0">
                  <a:moveTo>
                    <a:pt x="168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512"/>
                  </a:lnTo>
                  <a:cubicBezTo>
                    <a:pt x="1" y="608"/>
                    <a:pt x="72" y="679"/>
                    <a:pt x="168" y="679"/>
                  </a:cubicBezTo>
                  <a:cubicBezTo>
                    <a:pt x="251" y="679"/>
                    <a:pt x="322" y="608"/>
                    <a:pt x="322" y="512"/>
                  </a:cubicBezTo>
                  <a:lnTo>
                    <a:pt x="322" y="179"/>
                  </a:lnTo>
                  <a:cubicBezTo>
                    <a:pt x="322" y="72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0824;p60"/>
            <p:cNvSpPr/>
            <p:nvPr/>
          </p:nvSpPr>
          <p:spPr>
            <a:xfrm>
              <a:off x="2816840" y="3655327"/>
              <a:ext cx="11012" cy="21611"/>
            </a:xfrm>
            <a:custGeom>
              <a:avLst/>
              <a:gdLst/>
              <a:ahLst/>
              <a:cxnLst/>
              <a:rect l="l" t="t" r="r" b="b"/>
              <a:pathLst>
                <a:path w="346" h="679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512"/>
                  </a:lnTo>
                  <a:cubicBezTo>
                    <a:pt x="0" y="608"/>
                    <a:pt x="72" y="679"/>
                    <a:pt x="167" y="679"/>
                  </a:cubicBezTo>
                  <a:cubicBezTo>
                    <a:pt x="250" y="679"/>
                    <a:pt x="322" y="608"/>
                    <a:pt x="322" y="512"/>
                  </a:cubicBezTo>
                  <a:lnTo>
                    <a:pt x="322" y="179"/>
                  </a:lnTo>
                  <a:cubicBezTo>
                    <a:pt x="346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0825;p60"/>
            <p:cNvSpPr/>
            <p:nvPr/>
          </p:nvSpPr>
          <p:spPr>
            <a:xfrm>
              <a:off x="2839947" y="3655327"/>
              <a:ext cx="10630" cy="21611"/>
            </a:xfrm>
            <a:custGeom>
              <a:avLst/>
              <a:gdLst/>
              <a:ahLst/>
              <a:cxnLst/>
              <a:rect l="l" t="t" r="r" b="b"/>
              <a:pathLst>
                <a:path w="334" h="679" extrusionOk="0">
                  <a:moveTo>
                    <a:pt x="167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512"/>
                  </a:lnTo>
                  <a:cubicBezTo>
                    <a:pt x="1" y="608"/>
                    <a:pt x="72" y="679"/>
                    <a:pt x="167" y="679"/>
                  </a:cubicBezTo>
                  <a:cubicBezTo>
                    <a:pt x="251" y="679"/>
                    <a:pt x="334" y="608"/>
                    <a:pt x="334" y="512"/>
                  </a:cubicBezTo>
                  <a:lnTo>
                    <a:pt x="334" y="179"/>
                  </a:lnTo>
                  <a:cubicBezTo>
                    <a:pt x="334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0826;p60"/>
            <p:cNvSpPr/>
            <p:nvPr/>
          </p:nvSpPr>
          <p:spPr>
            <a:xfrm>
              <a:off x="2862672" y="3655327"/>
              <a:ext cx="10662" cy="21611"/>
            </a:xfrm>
            <a:custGeom>
              <a:avLst/>
              <a:gdLst/>
              <a:ahLst/>
              <a:cxnLst/>
              <a:rect l="l" t="t" r="r" b="b"/>
              <a:pathLst>
                <a:path w="335" h="679" extrusionOk="0">
                  <a:moveTo>
                    <a:pt x="168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512"/>
                  </a:lnTo>
                  <a:cubicBezTo>
                    <a:pt x="1" y="608"/>
                    <a:pt x="72" y="679"/>
                    <a:pt x="168" y="679"/>
                  </a:cubicBezTo>
                  <a:cubicBezTo>
                    <a:pt x="251" y="679"/>
                    <a:pt x="334" y="608"/>
                    <a:pt x="334" y="512"/>
                  </a:cubicBezTo>
                  <a:lnTo>
                    <a:pt x="334" y="179"/>
                  </a:lnTo>
                  <a:cubicBezTo>
                    <a:pt x="334" y="72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0827;p60"/>
            <p:cNvSpPr/>
            <p:nvPr/>
          </p:nvSpPr>
          <p:spPr>
            <a:xfrm>
              <a:off x="2885429" y="3655327"/>
              <a:ext cx="11012" cy="21611"/>
            </a:xfrm>
            <a:custGeom>
              <a:avLst/>
              <a:gdLst/>
              <a:ahLst/>
              <a:cxnLst/>
              <a:rect l="l" t="t" r="r" b="b"/>
              <a:pathLst>
                <a:path w="346" h="679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512"/>
                  </a:lnTo>
                  <a:cubicBezTo>
                    <a:pt x="0" y="608"/>
                    <a:pt x="72" y="679"/>
                    <a:pt x="167" y="679"/>
                  </a:cubicBezTo>
                  <a:cubicBezTo>
                    <a:pt x="250" y="679"/>
                    <a:pt x="334" y="608"/>
                    <a:pt x="334" y="512"/>
                  </a:cubicBezTo>
                  <a:lnTo>
                    <a:pt x="334" y="179"/>
                  </a:lnTo>
                  <a:cubicBezTo>
                    <a:pt x="346" y="72"/>
                    <a:pt x="274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0828;p60"/>
            <p:cNvSpPr/>
            <p:nvPr/>
          </p:nvSpPr>
          <p:spPr>
            <a:xfrm>
              <a:off x="2908535" y="3655327"/>
              <a:ext cx="10630" cy="21611"/>
            </a:xfrm>
            <a:custGeom>
              <a:avLst/>
              <a:gdLst/>
              <a:ahLst/>
              <a:cxnLst/>
              <a:rect l="l" t="t" r="r" b="b"/>
              <a:pathLst>
                <a:path w="334" h="679" extrusionOk="0">
                  <a:moveTo>
                    <a:pt x="167" y="0"/>
                  </a:moveTo>
                  <a:cubicBezTo>
                    <a:pt x="84" y="0"/>
                    <a:pt x="1" y="72"/>
                    <a:pt x="1" y="155"/>
                  </a:cubicBezTo>
                  <a:lnTo>
                    <a:pt x="1" y="512"/>
                  </a:lnTo>
                  <a:cubicBezTo>
                    <a:pt x="1" y="608"/>
                    <a:pt x="84" y="679"/>
                    <a:pt x="167" y="679"/>
                  </a:cubicBezTo>
                  <a:cubicBezTo>
                    <a:pt x="263" y="679"/>
                    <a:pt x="334" y="608"/>
                    <a:pt x="334" y="512"/>
                  </a:cubicBezTo>
                  <a:lnTo>
                    <a:pt x="334" y="179"/>
                  </a:lnTo>
                  <a:cubicBezTo>
                    <a:pt x="334" y="72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0829;p60"/>
            <p:cNvSpPr/>
            <p:nvPr/>
          </p:nvSpPr>
          <p:spPr>
            <a:xfrm>
              <a:off x="2931292" y="3655327"/>
              <a:ext cx="10630" cy="21611"/>
            </a:xfrm>
            <a:custGeom>
              <a:avLst/>
              <a:gdLst/>
              <a:ahLst/>
              <a:cxnLst/>
              <a:rect l="l" t="t" r="r" b="b"/>
              <a:pathLst>
                <a:path w="334" h="679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lnTo>
                    <a:pt x="0" y="512"/>
                  </a:lnTo>
                  <a:cubicBezTo>
                    <a:pt x="0" y="608"/>
                    <a:pt x="71" y="679"/>
                    <a:pt x="167" y="679"/>
                  </a:cubicBezTo>
                  <a:cubicBezTo>
                    <a:pt x="262" y="679"/>
                    <a:pt x="333" y="608"/>
                    <a:pt x="333" y="512"/>
                  </a:cubicBezTo>
                  <a:lnTo>
                    <a:pt x="333" y="179"/>
                  </a:lnTo>
                  <a:cubicBezTo>
                    <a:pt x="333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170006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6884" y="513347"/>
            <a:ext cx="906379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Light" panose="020B0502040204020203" pitchFamily="34" charset="0"/>
              </a:rPr>
              <a:t>Реорганизация и создание постоянной армии</a:t>
            </a:r>
          </a:p>
          <a:p>
            <a:r>
              <a:rPr lang="ru-RU" sz="2400" dirty="0" smtClean="0">
                <a:latin typeface="Bahnschrift SemiLight" panose="020B0502040204020203" pitchFamily="34" charset="0"/>
              </a:rPr>
              <a:t>Заменил систему вербовки наёмников на рекрутскую систему набора крестьян и горожан на пожизненную службу. Дворяне продолжали служить пожизненно. Табель о рангах позволил народу при должном труде и упорстве дослужиться до высших чинов.</a:t>
            </a:r>
            <a:endParaRPr lang="ru-RU" sz="2400" dirty="0">
              <a:latin typeface="Bahnschrift SemiLight" panose="020B0502040204020203" pitchFamily="34" charset="0"/>
            </a:endParaRPr>
          </a:p>
        </p:txBody>
      </p:sp>
      <p:grpSp>
        <p:nvGrpSpPr>
          <p:cNvPr id="5" name="Google Shape;10966;p60"/>
          <p:cNvGrpSpPr/>
          <p:nvPr/>
        </p:nvGrpSpPr>
        <p:grpSpPr>
          <a:xfrm>
            <a:off x="9739967" y="753981"/>
            <a:ext cx="1617352" cy="1617502"/>
            <a:chOff x="4890434" y="4287389"/>
            <a:chExt cx="345997" cy="346029"/>
          </a:xfrm>
          <a:solidFill>
            <a:schemeClr val="accent6">
              <a:lumMod val="75000"/>
            </a:schemeClr>
          </a:solidFill>
        </p:grpSpPr>
        <p:sp>
          <p:nvSpPr>
            <p:cNvPr id="6" name="Google Shape;10967;p60"/>
            <p:cNvSpPr/>
            <p:nvPr/>
          </p:nvSpPr>
          <p:spPr>
            <a:xfrm>
              <a:off x="5111349" y="4400695"/>
              <a:ext cx="54998" cy="54998"/>
            </a:xfrm>
            <a:custGeom>
              <a:avLst/>
              <a:gdLst/>
              <a:ahLst/>
              <a:cxnLst/>
              <a:rect l="l" t="t" r="r" b="b"/>
              <a:pathLst>
                <a:path w="1728" h="1728" extrusionOk="0">
                  <a:moveTo>
                    <a:pt x="858" y="346"/>
                  </a:moveTo>
                  <a:cubicBezTo>
                    <a:pt x="1144" y="346"/>
                    <a:pt x="1382" y="584"/>
                    <a:pt x="1382" y="870"/>
                  </a:cubicBezTo>
                  <a:cubicBezTo>
                    <a:pt x="1382" y="1144"/>
                    <a:pt x="1144" y="1382"/>
                    <a:pt x="858" y="1382"/>
                  </a:cubicBezTo>
                  <a:cubicBezTo>
                    <a:pt x="572" y="1382"/>
                    <a:pt x="346" y="1144"/>
                    <a:pt x="346" y="870"/>
                  </a:cubicBezTo>
                  <a:cubicBezTo>
                    <a:pt x="346" y="584"/>
                    <a:pt x="584" y="346"/>
                    <a:pt x="858" y="346"/>
                  </a:cubicBezTo>
                  <a:close/>
                  <a:moveTo>
                    <a:pt x="858" y="1"/>
                  </a:moveTo>
                  <a:cubicBezTo>
                    <a:pt x="382" y="1"/>
                    <a:pt x="1" y="394"/>
                    <a:pt x="1" y="870"/>
                  </a:cubicBezTo>
                  <a:cubicBezTo>
                    <a:pt x="1" y="1346"/>
                    <a:pt x="382" y="1727"/>
                    <a:pt x="858" y="1727"/>
                  </a:cubicBezTo>
                  <a:cubicBezTo>
                    <a:pt x="1334" y="1727"/>
                    <a:pt x="1727" y="1346"/>
                    <a:pt x="1727" y="870"/>
                  </a:cubicBezTo>
                  <a:cubicBezTo>
                    <a:pt x="1727" y="394"/>
                    <a:pt x="1334" y="1"/>
                    <a:pt x="8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10968;p60"/>
            <p:cNvSpPr/>
            <p:nvPr/>
          </p:nvSpPr>
          <p:spPr>
            <a:xfrm>
              <a:off x="5113640" y="4466642"/>
              <a:ext cx="70498" cy="51179"/>
            </a:xfrm>
            <a:custGeom>
              <a:avLst/>
              <a:gdLst/>
              <a:ahLst/>
              <a:cxnLst/>
              <a:rect l="l" t="t" r="r" b="b"/>
              <a:pathLst>
                <a:path w="2215" h="1608" extrusionOk="0">
                  <a:moveTo>
                    <a:pt x="786" y="1"/>
                  </a:moveTo>
                  <a:cubicBezTo>
                    <a:pt x="548" y="1"/>
                    <a:pt x="333" y="60"/>
                    <a:pt x="119" y="167"/>
                  </a:cubicBezTo>
                  <a:cubicBezTo>
                    <a:pt x="36" y="203"/>
                    <a:pt x="0" y="310"/>
                    <a:pt x="48" y="405"/>
                  </a:cubicBezTo>
                  <a:cubicBezTo>
                    <a:pt x="73" y="463"/>
                    <a:pt x="132" y="498"/>
                    <a:pt x="198" y="498"/>
                  </a:cubicBezTo>
                  <a:cubicBezTo>
                    <a:pt x="226" y="498"/>
                    <a:pt x="257" y="491"/>
                    <a:pt x="286" y="477"/>
                  </a:cubicBezTo>
                  <a:cubicBezTo>
                    <a:pt x="429" y="382"/>
                    <a:pt x="607" y="346"/>
                    <a:pt x="786" y="346"/>
                  </a:cubicBezTo>
                  <a:cubicBezTo>
                    <a:pt x="1322" y="346"/>
                    <a:pt x="1774" y="727"/>
                    <a:pt x="1857" y="1251"/>
                  </a:cubicBezTo>
                  <a:lnTo>
                    <a:pt x="786" y="1251"/>
                  </a:lnTo>
                  <a:cubicBezTo>
                    <a:pt x="703" y="1251"/>
                    <a:pt x="607" y="1322"/>
                    <a:pt x="607" y="1429"/>
                  </a:cubicBezTo>
                  <a:cubicBezTo>
                    <a:pt x="607" y="1513"/>
                    <a:pt x="679" y="1608"/>
                    <a:pt x="786" y="1608"/>
                  </a:cubicBezTo>
                  <a:lnTo>
                    <a:pt x="2036" y="1608"/>
                  </a:lnTo>
                  <a:cubicBezTo>
                    <a:pt x="2131" y="1608"/>
                    <a:pt x="2215" y="1536"/>
                    <a:pt x="2215" y="1429"/>
                  </a:cubicBezTo>
                  <a:cubicBezTo>
                    <a:pt x="2215" y="643"/>
                    <a:pt x="1572" y="1"/>
                    <a:pt x="7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10969;p60"/>
            <p:cNvSpPr/>
            <p:nvPr/>
          </p:nvSpPr>
          <p:spPr>
            <a:xfrm>
              <a:off x="4943490" y="4467023"/>
              <a:ext cx="70880" cy="51179"/>
            </a:xfrm>
            <a:custGeom>
              <a:avLst/>
              <a:gdLst/>
              <a:ahLst/>
              <a:cxnLst/>
              <a:rect l="l" t="t" r="r" b="b"/>
              <a:pathLst>
                <a:path w="2227" h="1608" extrusionOk="0">
                  <a:moveTo>
                    <a:pt x="1429" y="0"/>
                  </a:moveTo>
                  <a:cubicBezTo>
                    <a:pt x="643" y="0"/>
                    <a:pt x="0" y="643"/>
                    <a:pt x="0" y="1429"/>
                  </a:cubicBezTo>
                  <a:cubicBezTo>
                    <a:pt x="0" y="1524"/>
                    <a:pt x="84" y="1608"/>
                    <a:pt x="179" y="1608"/>
                  </a:cubicBezTo>
                  <a:lnTo>
                    <a:pt x="1453" y="1608"/>
                  </a:lnTo>
                  <a:cubicBezTo>
                    <a:pt x="1536" y="1608"/>
                    <a:pt x="1631" y="1536"/>
                    <a:pt x="1631" y="1429"/>
                  </a:cubicBezTo>
                  <a:cubicBezTo>
                    <a:pt x="1608" y="1322"/>
                    <a:pt x="1536" y="1251"/>
                    <a:pt x="1453" y="1251"/>
                  </a:cubicBezTo>
                  <a:lnTo>
                    <a:pt x="357" y="1251"/>
                  </a:lnTo>
                  <a:cubicBezTo>
                    <a:pt x="453" y="727"/>
                    <a:pt x="893" y="346"/>
                    <a:pt x="1429" y="346"/>
                  </a:cubicBezTo>
                  <a:cubicBezTo>
                    <a:pt x="1608" y="346"/>
                    <a:pt x="1786" y="393"/>
                    <a:pt x="1941" y="477"/>
                  </a:cubicBezTo>
                  <a:cubicBezTo>
                    <a:pt x="1966" y="491"/>
                    <a:pt x="1994" y="498"/>
                    <a:pt x="2022" y="498"/>
                  </a:cubicBezTo>
                  <a:cubicBezTo>
                    <a:pt x="2084" y="498"/>
                    <a:pt x="2146" y="463"/>
                    <a:pt x="2179" y="405"/>
                  </a:cubicBezTo>
                  <a:cubicBezTo>
                    <a:pt x="2227" y="310"/>
                    <a:pt x="2191" y="215"/>
                    <a:pt x="2108" y="167"/>
                  </a:cubicBezTo>
                  <a:cubicBezTo>
                    <a:pt x="1893" y="60"/>
                    <a:pt x="1667" y="0"/>
                    <a:pt x="14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0970;p60"/>
            <p:cNvSpPr/>
            <p:nvPr/>
          </p:nvSpPr>
          <p:spPr>
            <a:xfrm>
              <a:off x="4961282" y="4400695"/>
              <a:ext cx="54616" cy="54998"/>
            </a:xfrm>
            <a:custGeom>
              <a:avLst/>
              <a:gdLst/>
              <a:ahLst/>
              <a:cxnLst/>
              <a:rect l="l" t="t" r="r" b="b"/>
              <a:pathLst>
                <a:path w="1716" h="1728" extrusionOk="0">
                  <a:moveTo>
                    <a:pt x="858" y="346"/>
                  </a:moveTo>
                  <a:cubicBezTo>
                    <a:pt x="1144" y="346"/>
                    <a:pt x="1382" y="584"/>
                    <a:pt x="1382" y="870"/>
                  </a:cubicBezTo>
                  <a:cubicBezTo>
                    <a:pt x="1382" y="1144"/>
                    <a:pt x="1144" y="1382"/>
                    <a:pt x="858" y="1382"/>
                  </a:cubicBezTo>
                  <a:cubicBezTo>
                    <a:pt x="572" y="1382"/>
                    <a:pt x="334" y="1144"/>
                    <a:pt x="334" y="870"/>
                  </a:cubicBezTo>
                  <a:cubicBezTo>
                    <a:pt x="358" y="584"/>
                    <a:pt x="572" y="346"/>
                    <a:pt x="858" y="346"/>
                  </a:cubicBezTo>
                  <a:close/>
                  <a:moveTo>
                    <a:pt x="858" y="1"/>
                  </a:moveTo>
                  <a:cubicBezTo>
                    <a:pt x="382" y="1"/>
                    <a:pt x="1" y="394"/>
                    <a:pt x="1" y="870"/>
                  </a:cubicBezTo>
                  <a:cubicBezTo>
                    <a:pt x="1" y="1346"/>
                    <a:pt x="382" y="1727"/>
                    <a:pt x="858" y="1727"/>
                  </a:cubicBezTo>
                  <a:cubicBezTo>
                    <a:pt x="1334" y="1727"/>
                    <a:pt x="1715" y="1346"/>
                    <a:pt x="1715" y="870"/>
                  </a:cubicBezTo>
                  <a:cubicBezTo>
                    <a:pt x="1715" y="394"/>
                    <a:pt x="1334" y="1"/>
                    <a:pt x="8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0971;p60"/>
            <p:cNvSpPr/>
            <p:nvPr/>
          </p:nvSpPr>
          <p:spPr>
            <a:xfrm>
              <a:off x="5028374" y="4386691"/>
              <a:ext cx="71262" cy="70880"/>
            </a:xfrm>
            <a:custGeom>
              <a:avLst/>
              <a:gdLst/>
              <a:ahLst/>
              <a:cxnLst/>
              <a:rect l="l" t="t" r="r" b="b"/>
              <a:pathLst>
                <a:path w="2239" h="2227" extrusionOk="0">
                  <a:moveTo>
                    <a:pt x="1119" y="358"/>
                  </a:moveTo>
                  <a:cubicBezTo>
                    <a:pt x="1536" y="358"/>
                    <a:pt x="1893" y="691"/>
                    <a:pt x="1893" y="1131"/>
                  </a:cubicBezTo>
                  <a:cubicBezTo>
                    <a:pt x="1893" y="1548"/>
                    <a:pt x="1548" y="1905"/>
                    <a:pt x="1119" y="1905"/>
                  </a:cubicBezTo>
                  <a:cubicBezTo>
                    <a:pt x="703" y="1905"/>
                    <a:pt x="345" y="1560"/>
                    <a:pt x="345" y="1131"/>
                  </a:cubicBezTo>
                  <a:cubicBezTo>
                    <a:pt x="345" y="691"/>
                    <a:pt x="679" y="358"/>
                    <a:pt x="1119" y="358"/>
                  </a:cubicBezTo>
                  <a:close/>
                  <a:moveTo>
                    <a:pt x="1119" y="0"/>
                  </a:moveTo>
                  <a:cubicBezTo>
                    <a:pt x="512" y="0"/>
                    <a:pt x="0" y="500"/>
                    <a:pt x="0" y="1108"/>
                  </a:cubicBezTo>
                  <a:cubicBezTo>
                    <a:pt x="0" y="1739"/>
                    <a:pt x="512" y="2227"/>
                    <a:pt x="1119" y="2227"/>
                  </a:cubicBezTo>
                  <a:cubicBezTo>
                    <a:pt x="1727" y="2227"/>
                    <a:pt x="2239" y="1727"/>
                    <a:pt x="2239" y="1108"/>
                  </a:cubicBezTo>
                  <a:cubicBezTo>
                    <a:pt x="2239" y="500"/>
                    <a:pt x="1727" y="0"/>
                    <a:pt x="11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0972;p60"/>
            <p:cNvSpPr/>
            <p:nvPr/>
          </p:nvSpPr>
          <p:spPr>
            <a:xfrm>
              <a:off x="5004122" y="4468901"/>
              <a:ext cx="120149" cy="65596"/>
            </a:xfrm>
            <a:custGeom>
              <a:avLst/>
              <a:gdLst/>
              <a:ahLst/>
              <a:cxnLst/>
              <a:rect l="l" t="t" r="r" b="b"/>
              <a:pathLst>
                <a:path w="3775" h="2061" extrusionOk="0">
                  <a:moveTo>
                    <a:pt x="1881" y="346"/>
                  </a:moveTo>
                  <a:cubicBezTo>
                    <a:pt x="2667" y="346"/>
                    <a:pt x="3322" y="942"/>
                    <a:pt x="3393" y="1704"/>
                  </a:cubicBezTo>
                  <a:lnTo>
                    <a:pt x="357" y="1704"/>
                  </a:lnTo>
                  <a:cubicBezTo>
                    <a:pt x="453" y="942"/>
                    <a:pt x="1096" y="346"/>
                    <a:pt x="1881" y="346"/>
                  </a:cubicBezTo>
                  <a:close/>
                  <a:moveTo>
                    <a:pt x="1881" y="1"/>
                  </a:moveTo>
                  <a:cubicBezTo>
                    <a:pt x="834" y="1"/>
                    <a:pt x="0" y="846"/>
                    <a:pt x="0" y="1882"/>
                  </a:cubicBezTo>
                  <a:cubicBezTo>
                    <a:pt x="0" y="1966"/>
                    <a:pt x="84" y="2061"/>
                    <a:pt x="179" y="2061"/>
                  </a:cubicBezTo>
                  <a:lnTo>
                    <a:pt x="3596" y="2061"/>
                  </a:lnTo>
                  <a:cubicBezTo>
                    <a:pt x="3679" y="2061"/>
                    <a:pt x="3774" y="1977"/>
                    <a:pt x="3774" y="1882"/>
                  </a:cubicBezTo>
                  <a:cubicBezTo>
                    <a:pt x="3751" y="834"/>
                    <a:pt x="2905" y="1"/>
                    <a:pt x="18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0973;p60"/>
            <p:cNvSpPr/>
            <p:nvPr/>
          </p:nvSpPr>
          <p:spPr>
            <a:xfrm>
              <a:off x="4890434" y="4287389"/>
              <a:ext cx="345997" cy="346029"/>
            </a:xfrm>
            <a:custGeom>
              <a:avLst/>
              <a:gdLst/>
              <a:ahLst/>
              <a:cxnLst/>
              <a:rect l="l" t="t" r="r" b="b"/>
              <a:pathLst>
                <a:path w="10871" h="10872" extrusionOk="0">
                  <a:moveTo>
                    <a:pt x="5608" y="953"/>
                  </a:moveTo>
                  <a:cubicBezTo>
                    <a:pt x="7954" y="1049"/>
                    <a:pt x="9823" y="2918"/>
                    <a:pt x="9918" y="5252"/>
                  </a:cubicBezTo>
                  <a:lnTo>
                    <a:pt x="9502" y="5252"/>
                  </a:lnTo>
                  <a:cubicBezTo>
                    <a:pt x="9406" y="5252"/>
                    <a:pt x="9323" y="5335"/>
                    <a:pt x="9323" y="5442"/>
                  </a:cubicBezTo>
                  <a:cubicBezTo>
                    <a:pt x="9323" y="5525"/>
                    <a:pt x="9394" y="5621"/>
                    <a:pt x="9502" y="5621"/>
                  </a:cubicBezTo>
                  <a:lnTo>
                    <a:pt x="9918" y="5621"/>
                  </a:lnTo>
                  <a:cubicBezTo>
                    <a:pt x="9847" y="7954"/>
                    <a:pt x="7954" y="9824"/>
                    <a:pt x="5608" y="9919"/>
                  </a:cubicBezTo>
                  <a:lnTo>
                    <a:pt x="5608" y="9502"/>
                  </a:lnTo>
                  <a:cubicBezTo>
                    <a:pt x="5608" y="9407"/>
                    <a:pt x="5537" y="9323"/>
                    <a:pt x="5430" y="9323"/>
                  </a:cubicBezTo>
                  <a:cubicBezTo>
                    <a:pt x="5346" y="9323"/>
                    <a:pt x="5251" y="9395"/>
                    <a:pt x="5251" y="9502"/>
                  </a:cubicBezTo>
                  <a:lnTo>
                    <a:pt x="5251" y="9919"/>
                  </a:lnTo>
                  <a:cubicBezTo>
                    <a:pt x="2917" y="9824"/>
                    <a:pt x="1048" y="7954"/>
                    <a:pt x="953" y="5621"/>
                  </a:cubicBezTo>
                  <a:lnTo>
                    <a:pt x="1370" y="5621"/>
                  </a:lnTo>
                  <a:cubicBezTo>
                    <a:pt x="1465" y="5621"/>
                    <a:pt x="1548" y="5537"/>
                    <a:pt x="1548" y="5442"/>
                  </a:cubicBezTo>
                  <a:cubicBezTo>
                    <a:pt x="1548" y="5347"/>
                    <a:pt x="1477" y="5252"/>
                    <a:pt x="1370" y="5252"/>
                  </a:cubicBezTo>
                  <a:lnTo>
                    <a:pt x="953" y="5252"/>
                  </a:lnTo>
                  <a:cubicBezTo>
                    <a:pt x="1048" y="2918"/>
                    <a:pt x="2917" y="1049"/>
                    <a:pt x="5251" y="953"/>
                  </a:cubicBezTo>
                  <a:lnTo>
                    <a:pt x="5251" y="1370"/>
                  </a:lnTo>
                  <a:cubicBezTo>
                    <a:pt x="5251" y="1465"/>
                    <a:pt x="5334" y="1549"/>
                    <a:pt x="5430" y="1549"/>
                  </a:cubicBezTo>
                  <a:cubicBezTo>
                    <a:pt x="5525" y="1549"/>
                    <a:pt x="5608" y="1477"/>
                    <a:pt x="5608" y="1370"/>
                  </a:cubicBezTo>
                  <a:lnTo>
                    <a:pt x="5608" y="953"/>
                  </a:lnTo>
                  <a:close/>
                  <a:moveTo>
                    <a:pt x="5441" y="1"/>
                  </a:moveTo>
                  <a:cubicBezTo>
                    <a:pt x="5346" y="1"/>
                    <a:pt x="5263" y="84"/>
                    <a:pt x="5263" y="179"/>
                  </a:cubicBezTo>
                  <a:lnTo>
                    <a:pt x="5263" y="596"/>
                  </a:lnTo>
                  <a:cubicBezTo>
                    <a:pt x="2727" y="691"/>
                    <a:pt x="691" y="2727"/>
                    <a:pt x="596" y="5263"/>
                  </a:cubicBezTo>
                  <a:lnTo>
                    <a:pt x="179" y="5263"/>
                  </a:lnTo>
                  <a:cubicBezTo>
                    <a:pt x="96" y="5263"/>
                    <a:pt x="0" y="5335"/>
                    <a:pt x="0" y="5442"/>
                  </a:cubicBezTo>
                  <a:cubicBezTo>
                    <a:pt x="0" y="5525"/>
                    <a:pt x="84" y="5621"/>
                    <a:pt x="179" y="5621"/>
                  </a:cubicBezTo>
                  <a:lnTo>
                    <a:pt x="596" y="5621"/>
                  </a:lnTo>
                  <a:cubicBezTo>
                    <a:pt x="691" y="8145"/>
                    <a:pt x="2727" y="10181"/>
                    <a:pt x="5263" y="10276"/>
                  </a:cubicBezTo>
                  <a:lnTo>
                    <a:pt x="5263" y="10693"/>
                  </a:lnTo>
                  <a:cubicBezTo>
                    <a:pt x="5263" y="10776"/>
                    <a:pt x="5334" y="10871"/>
                    <a:pt x="5441" y="10871"/>
                  </a:cubicBezTo>
                  <a:cubicBezTo>
                    <a:pt x="5525" y="10871"/>
                    <a:pt x="5620" y="10800"/>
                    <a:pt x="5620" y="10693"/>
                  </a:cubicBezTo>
                  <a:lnTo>
                    <a:pt x="5620" y="10276"/>
                  </a:lnTo>
                  <a:cubicBezTo>
                    <a:pt x="8144" y="10181"/>
                    <a:pt x="10180" y="8145"/>
                    <a:pt x="10275" y="5621"/>
                  </a:cubicBezTo>
                  <a:lnTo>
                    <a:pt x="10692" y="5621"/>
                  </a:lnTo>
                  <a:cubicBezTo>
                    <a:pt x="10775" y="5621"/>
                    <a:pt x="10871" y="5537"/>
                    <a:pt x="10871" y="5442"/>
                  </a:cubicBezTo>
                  <a:cubicBezTo>
                    <a:pt x="10871" y="5347"/>
                    <a:pt x="10799" y="5263"/>
                    <a:pt x="10692" y="5263"/>
                  </a:cubicBezTo>
                  <a:lnTo>
                    <a:pt x="10275" y="5263"/>
                  </a:lnTo>
                  <a:cubicBezTo>
                    <a:pt x="10180" y="2727"/>
                    <a:pt x="8144" y="691"/>
                    <a:pt x="5620" y="596"/>
                  </a:cubicBezTo>
                  <a:lnTo>
                    <a:pt x="5620" y="179"/>
                  </a:lnTo>
                  <a:cubicBezTo>
                    <a:pt x="5620" y="96"/>
                    <a:pt x="5537" y="1"/>
                    <a:pt x="54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336884" y="3184357"/>
            <a:ext cx="906379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Light" panose="020B0502040204020203" pitchFamily="34" charset="0"/>
              </a:rPr>
              <a:t>Активно боролся с безграмотностью</a:t>
            </a:r>
          </a:p>
          <a:p>
            <a:r>
              <a:rPr lang="ru-RU" sz="2400" dirty="0" smtClean="0">
                <a:latin typeface="Bahnschrift SemiLight" panose="020B0502040204020203" pitchFamily="34" charset="0"/>
              </a:rPr>
              <a:t>При Петре </a:t>
            </a:r>
            <a:r>
              <a:rPr lang="en-US" sz="2400" dirty="0" smtClean="0">
                <a:latin typeface="Bahnschrift SemiLight" panose="020B0502040204020203" pitchFamily="34" charset="0"/>
              </a:rPr>
              <a:t>I </a:t>
            </a:r>
            <a:r>
              <a:rPr lang="ru-RU" sz="2400" dirty="0" smtClean="0">
                <a:latin typeface="Bahnschrift SemiLight" panose="020B0502040204020203" pitchFamily="34" charset="0"/>
              </a:rPr>
              <a:t>открывалось огромное количество школ, музеев, театров и училищ. Появлялись новые газеты, увеличивались объёмы печати книг, а нераспроданные излишки бесплатно раздавали. Активно вводили европейские обычаи и манеры</a:t>
            </a:r>
            <a:endParaRPr lang="ru-RU" sz="2400" dirty="0">
              <a:latin typeface="Bahnschrift SemiLight" panose="020B0502040204020203" pitchFamily="34" charset="0"/>
            </a:endParaRPr>
          </a:p>
        </p:txBody>
      </p:sp>
      <p:grpSp>
        <p:nvGrpSpPr>
          <p:cNvPr id="15" name="Google Shape;10024;p59"/>
          <p:cNvGrpSpPr/>
          <p:nvPr/>
        </p:nvGrpSpPr>
        <p:grpSpPr>
          <a:xfrm>
            <a:off x="9785465" y="3433011"/>
            <a:ext cx="1571854" cy="1640001"/>
            <a:chOff x="1284212" y="1963766"/>
            <a:chExt cx="379489" cy="366046"/>
          </a:xfrm>
          <a:solidFill>
            <a:schemeClr val="accent6">
              <a:lumMod val="75000"/>
            </a:schemeClr>
          </a:solidFill>
        </p:grpSpPr>
        <p:sp>
          <p:nvSpPr>
            <p:cNvPr id="16" name="Google Shape;10025;p59"/>
            <p:cNvSpPr/>
            <p:nvPr/>
          </p:nvSpPr>
          <p:spPr>
            <a:xfrm>
              <a:off x="1436861" y="2112975"/>
              <a:ext cx="69444" cy="68902"/>
            </a:xfrm>
            <a:custGeom>
              <a:avLst/>
              <a:gdLst/>
              <a:ahLst/>
              <a:cxnLst/>
              <a:rect l="l" t="t" r="r" b="b"/>
              <a:pathLst>
                <a:path w="2180" h="2163" extrusionOk="0">
                  <a:moveTo>
                    <a:pt x="1086" y="1"/>
                  </a:moveTo>
                  <a:cubicBezTo>
                    <a:pt x="526" y="1"/>
                    <a:pt x="0" y="443"/>
                    <a:pt x="0" y="1079"/>
                  </a:cubicBezTo>
                  <a:cubicBezTo>
                    <a:pt x="0" y="1675"/>
                    <a:pt x="501" y="2163"/>
                    <a:pt x="1096" y="2163"/>
                  </a:cubicBezTo>
                  <a:cubicBezTo>
                    <a:pt x="1703" y="2163"/>
                    <a:pt x="2179" y="1675"/>
                    <a:pt x="2179" y="1079"/>
                  </a:cubicBezTo>
                  <a:cubicBezTo>
                    <a:pt x="2144" y="1020"/>
                    <a:pt x="2144" y="960"/>
                    <a:pt x="2132" y="889"/>
                  </a:cubicBezTo>
                  <a:cubicBezTo>
                    <a:pt x="2121" y="802"/>
                    <a:pt x="2040" y="744"/>
                    <a:pt x="1963" y="744"/>
                  </a:cubicBezTo>
                  <a:cubicBezTo>
                    <a:pt x="1955" y="744"/>
                    <a:pt x="1948" y="745"/>
                    <a:pt x="1941" y="746"/>
                  </a:cubicBezTo>
                  <a:cubicBezTo>
                    <a:pt x="1846" y="770"/>
                    <a:pt x="1786" y="853"/>
                    <a:pt x="1810" y="948"/>
                  </a:cubicBezTo>
                  <a:cubicBezTo>
                    <a:pt x="1883" y="1428"/>
                    <a:pt x="1488" y="1811"/>
                    <a:pt x="1059" y="1811"/>
                  </a:cubicBezTo>
                  <a:cubicBezTo>
                    <a:pt x="923" y="1811"/>
                    <a:pt x="784" y="1772"/>
                    <a:pt x="655" y="1687"/>
                  </a:cubicBezTo>
                  <a:cubicBezTo>
                    <a:pt x="48" y="1282"/>
                    <a:pt x="346" y="329"/>
                    <a:pt x="1072" y="329"/>
                  </a:cubicBezTo>
                  <a:cubicBezTo>
                    <a:pt x="1239" y="329"/>
                    <a:pt x="1405" y="389"/>
                    <a:pt x="1536" y="496"/>
                  </a:cubicBezTo>
                  <a:cubicBezTo>
                    <a:pt x="1567" y="522"/>
                    <a:pt x="1605" y="534"/>
                    <a:pt x="1642" y="534"/>
                  </a:cubicBezTo>
                  <a:cubicBezTo>
                    <a:pt x="1692" y="534"/>
                    <a:pt x="1741" y="513"/>
                    <a:pt x="1774" y="472"/>
                  </a:cubicBezTo>
                  <a:cubicBezTo>
                    <a:pt x="1834" y="389"/>
                    <a:pt x="1822" y="294"/>
                    <a:pt x="1751" y="234"/>
                  </a:cubicBezTo>
                  <a:cubicBezTo>
                    <a:pt x="1545" y="73"/>
                    <a:pt x="1313" y="1"/>
                    <a:pt x="10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026;p59"/>
            <p:cNvSpPr/>
            <p:nvPr/>
          </p:nvSpPr>
          <p:spPr>
            <a:xfrm>
              <a:off x="1284212" y="1963766"/>
              <a:ext cx="379489" cy="366046"/>
            </a:xfrm>
            <a:custGeom>
              <a:avLst/>
              <a:gdLst/>
              <a:ahLst/>
              <a:cxnLst/>
              <a:rect l="l" t="t" r="r" b="b"/>
              <a:pathLst>
                <a:path w="11913" h="11491" extrusionOk="0">
                  <a:moveTo>
                    <a:pt x="1031" y="2185"/>
                  </a:moveTo>
                  <a:cubicBezTo>
                    <a:pt x="1151" y="2185"/>
                    <a:pt x="1275" y="2224"/>
                    <a:pt x="1387" y="2311"/>
                  </a:cubicBezTo>
                  <a:cubicBezTo>
                    <a:pt x="1625" y="2489"/>
                    <a:pt x="1673" y="2834"/>
                    <a:pt x="1506" y="3084"/>
                  </a:cubicBezTo>
                  <a:cubicBezTo>
                    <a:pt x="1389" y="3256"/>
                    <a:pt x="1207" y="3337"/>
                    <a:pt x="1026" y="3337"/>
                  </a:cubicBezTo>
                  <a:cubicBezTo>
                    <a:pt x="767" y="3337"/>
                    <a:pt x="510" y="3171"/>
                    <a:pt x="447" y="2870"/>
                  </a:cubicBezTo>
                  <a:cubicBezTo>
                    <a:pt x="376" y="2492"/>
                    <a:pt x="689" y="2185"/>
                    <a:pt x="1031" y="2185"/>
                  </a:cubicBezTo>
                  <a:close/>
                  <a:moveTo>
                    <a:pt x="4269" y="3025"/>
                  </a:moveTo>
                  <a:cubicBezTo>
                    <a:pt x="4364" y="3073"/>
                    <a:pt x="5435" y="3680"/>
                    <a:pt x="5519" y="3739"/>
                  </a:cubicBezTo>
                  <a:lnTo>
                    <a:pt x="4269" y="4454"/>
                  </a:lnTo>
                  <a:lnTo>
                    <a:pt x="4269" y="3025"/>
                  </a:lnTo>
                  <a:close/>
                  <a:moveTo>
                    <a:pt x="7448" y="3025"/>
                  </a:moveTo>
                  <a:lnTo>
                    <a:pt x="7448" y="4454"/>
                  </a:lnTo>
                  <a:lnTo>
                    <a:pt x="6197" y="3739"/>
                  </a:lnTo>
                  <a:lnTo>
                    <a:pt x="7448" y="3025"/>
                  </a:lnTo>
                  <a:close/>
                  <a:moveTo>
                    <a:pt x="2550" y="2268"/>
                  </a:moveTo>
                  <a:cubicBezTo>
                    <a:pt x="2817" y="2268"/>
                    <a:pt x="3085" y="2336"/>
                    <a:pt x="3328" y="2477"/>
                  </a:cubicBezTo>
                  <a:cubicBezTo>
                    <a:pt x="3697" y="2692"/>
                    <a:pt x="3566" y="2608"/>
                    <a:pt x="3935" y="2811"/>
                  </a:cubicBezTo>
                  <a:lnTo>
                    <a:pt x="3935" y="4644"/>
                  </a:lnTo>
                  <a:lnTo>
                    <a:pt x="2328" y="5573"/>
                  </a:lnTo>
                  <a:lnTo>
                    <a:pt x="1744" y="5240"/>
                  </a:lnTo>
                  <a:cubicBezTo>
                    <a:pt x="1375" y="5037"/>
                    <a:pt x="1125" y="4692"/>
                    <a:pt x="1006" y="4275"/>
                  </a:cubicBezTo>
                  <a:cubicBezTo>
                    <a:pt x="947" y="4085"/>
                    <a:pt x="923" y="3870"/>
                    <a:pt x="959" y="3680"/>
                  </a:cubicBezTo>
                  <a:lnTo>
                    <a:pt x="959" y="3680"/>
                  </a:lnTo>
                  <a:cubicBezTo>
                    <a:pt x="981" y="3681"/>
                    <a:pt x="1003" y="3682"/>
                    <a:pt x="1025" y="3682"/>
                  </a:cubicBezTo>
                  <a:cubicBezTo>
                    <a:pt x="1659" y="3682"/>
                    <a:pt x="2129" y="3028"/>
                    <a:pt x="1875" y="2418"/>
                  </a:cubicBezTo>
                  <a:cubicBezTo>
                    <a:pt x="2090" y="2319"/>
                    <a:pt x="2320" y="2268"/>
                    <a:pt x="2550" y="2268"/>
                  </a:cubicBezTo>
                  <a:close/>
                  <a:moveTo>
                    <a:pt x="9186" y="2275"/>
                  </a:moveTo>
                  <a:cubicBezTo>
                    <a:pt x="10067" y="2275"/>
                    <a:pt x="10781" y="2977"/>
                    <a:pt x="10781" y="3858"/>
                  </a:cubicBezTo>
                  <a:cubicBezTo>
                    <a:pt x="10781" y="4418"/>
                    <a:pt x="10460" y="4954"/>
                    <a:pt x="9972" y="5240"/>
                  </a:cubicBezTo>
                  <a:lnTo>
                    <a:pt x="9400" y="5573"/>
                  </a:lnTo>
                  <a:cubicBezTo>
                    <a:pt x="9186" y="5454"/>
                    <a:pt x="7983" y="4751"/>
                    <a:pt x="7793" y="4644"/>
                  </a:cubicBezTo>
                  <a:lnTo>
                    <a:pt x="7793" y="2834"/>
                  </a:lnTo>
                  <a:cubicBezTo>
                    <a:pt x="8245" y="2596"/>
                    <a:pt x="8567" y="2275"/>
                    <a:pt x="9186" y="2275"/>
                  </a:cubicBezTo>
                  <a:close/>
                  <a:moveTo>
                    <a:pt x="3935" y="5013"/>
                  </a:moveTo>
                  <a:lnTo>
                    <a:pt x="3935" y="6478"/>
                  </a:lnTo>
                  <a:lnTo>
                    <a:pt x="2673" y="5751"/>
                  </a:lnTo>
                  <a:lnTo>
                    <a:pt x="3935" y="5013"/>
                  </a:lnTo>
                  <a:close/>
                  <a:moveTo>
                    <a:pt x="7793" y="5037"/>
                  </a:moveTo>
                  <a:cubicBezTo>
                    <a:pt x="7948" y="5120"/>
                    <a:pt x="8900" y="5668"/>
                    <a:pt x="9055" y="5763"/>
                  </a:cubicBezTo>
                  <a:lnTo>
                    <a:pt x="7793" y="6490"/>
                  </a:lnTo>
                  <a:lnTo>
                    <a:pt x="7793" y="5037"/>
                  </a:lnTo>
                  <a:close/>
                  <a:moveTo>
                    <a:pt x="5852" y="3918"/>
                  </a:moveTo>
                  <a:lnTo>
                    <a:pt x="7448" y="4823"/>
                  </a:lnTo>
                  <a:lnTo>
                    <a:pt x="7448" y="6668"/>
                  </a:lnTo>
                  <a:lnTo>
                    <a:pt x="5852" y="7573"/>
                  </a:lnTo>
                  <a:lnTo>
                    <a:pt x="4257" y="6668"/>
                  </a:lnTo>
                  <a:lnTo>
                    <a:pt x="4257" y="4823"/>
                  </a:lnTo>
                  <a:lnTo>
                    <a:pt x="5852" y="3918"/>
                  </a:lnTo>
                  <a:close/>
                  <a:moveTo>
                    <a:pt x="7448" y="7061"/>
                  </a:moveTo>
                  <a:lnTo>
                    <a:pt x="7448" y="8490"/>
                  </a:lnTo>
                  <a:cubicBezTo>
                    <a:pt x="7352" y="8442"/>
                    <a:pt x="6281" y="7835"/>
                    <a:pt x="6197" y="7776"/>
                  </a:cubicBezTo>
                  <a:lnTo>
                    <a:pt x="7448" y="7061"/>
                  </a:lnTo>
                  <a:close/>
                  <a:moveTo>
                    <a:pt x="4269" y="7073"/>
                  </a:moveTo>
                  <a:lnTo>
                    <a:pt x="5519" y="7787"/>
                  </a:lnTo>
                  <a:lnTo>
                    <a:pt x="4269" y="8502"/>
                  </a:lnTo>
                  <a:lnTo>
                    <a:pt x="4269" y="7073"/>
                  </a:lnTo>
                  <a:close/>
                  <a:moveTo>
                    <a:pt x="9376" y="5954"/>
                  </a:moveTo>
                  <a:lnTo>
                    <a:pt x="9960" y="6287"/>
                  </a:lnTo>
                  <a:cubicBezTo>
                    <a:pt x="10329" y="6490"/>
                    <a:pt x="10579" y="6835"/>
                    <a:pt x="10710" y="7252"/>
                  </a:cubicBezTo>
                  <a:cubicBezTo>
                    <a:pt x="10746" y="7430"/>
                    <a:pt x="10757" y="7609"/>
                    <a:pt x="10757" y="7787"/>
                  </a:cubicBezTo>
                  <a:cubicBezTo>
                    <a:pt x="10736" y="7786"/>
                    <a:pt x="10714" y="7785"/>
                    <a:pt x="10693" y="7785"/>
                  </a:cubicBezTo>
                  <a:cubicBezTo>
                    <a:pt x="10049" y="7785"/>
                    <a:pt x="9612" y="8474"/>
                    <a:pt x="9888" y="9085"/>
                  </a:cubicBezTo>
                  <a:cubicBezTo>
                    <a:pt x="9662" y="9190"/>
                    <a:pt x="9412" y="9249"/>
                    <a:pt x="9161" y="9249"/>
                  </a:cubicBezTo>
                  <a:cubicBezTo>
                    <a:pt x="8898" y="9249"/>
                    <a:pt x="8632" y="9184"/>
                    <a:pt x="8388" y="9038"/>
                  </a:cubicBezTo>
                  <a:cubicBezTo>
                    <a:pt x="8007" y="8811"/>
                    <a:pt x="8138" y="8907"/>
                    <a:pt x="7769" y="8692"/>
                  </a:cubicBezTo>
                  <a:lnTo>
                    <a:pt x="7769" y="6883"/>
                  </a:lnTo>
                  <a:lnTo>
                    <a:pt x="9376" y="5954"/>
                  </a:lnTo>
                  <a:close/>
                  <a:moveTo>
                    <a:pt x="10731" y="8111"/>
                  </a:moveTo>
                  <a:cubicBezTo>
                    <a:pt x="10841" y="8111"/>
                    <a:pt x="10950" y="8142"/>
                    <a:pt x="11043" y="8204"/>
                  </a:cubicBezTo>
                  <a:cubicBezTo>
                    <a:pt x="11484" y="8502"/>
                    <a:pt x="11329" y="9157"/>
                    <a:pt x="10841" y="9264"/>
                  </a:cubicBezTo>
                  <a:cubicBezTo>
                    <a:pt x="10802" y="9271"/>
                    <a:pt x="10764" y="9275"/>
                    <a:pt x="10726" y="9275"/>
                  </a:cubicBezTo>
                  <a:cubicBezTo>
                    <a:pt x="10276" y="9275"/>
                    <a:pt x="9982" y="8767"/>
                    <a:pt x="10246" y="8371"/>
                  </a:cubicBezTo>
                  <a:cubicBezTo>
                    <a:pt x="10358" y="8199"/>
                    <a:pt x="10545" y="8111"/>
                    <a:pt x="10731" y="8111"/>
                  </a:cubicBezTo>
                  <a:close/>
                  <a:moveTo>
                    <a:pt x="5852" y="7978"/>
                  </a:moveTo>
                  <a:cubicBezTo>
                    <a:pt x="6043" y="8097"/>
                    <a:pt x="7233" y="8764"/>
                    <a:pt x="7448" y="8883"/>
                  </a:cubicBezTo>
                  <a:lnTo>
                    <a:pt x="7448" y="9585"/>
                  </a:lnTo>
                  <a:cubicBezTo>
                    <a:pt x="7448" y="10466"/>
                    <a:pt x="6733" y="11181"/>
                    <a:pt x="5852" y="11181"/>
                  </a:cubicBezTo>
                  <a:cubicBezTo>
                    <a:pt x="4971" y="11181"/>
                    <a:pt x="4257" y="10466"/>
                    <a:pt x="4257" y="9585"/>
                  </a:cubicBezTo>
                  <a:lnTo>
                    <a:pt x="4257" y="8883"/>
                  </a:lnTo>
                  <a:lnTo>
                    <a:pt x="5852" y="7978"/>
                  </a:lnTo>
                  <a:close/>
                  <a:moveTo>
                    <a:pt x="5852" y="1"/>
                  </a:moveTo>
                  <a:cubicBezTo>
                    <a:pt x="4792" y="1"/>
                    <a:pt x="3935" y="870"/>
                    <a:pt x="3935" y="1918"/>
                  </a:cubicBezTo>
                  <a:lnTo>
                    <a:pt x="3935" y="2430"/>
                  </a:lnTo>
                  <a:cubicBezTo>
                    <a:pt x="3649" y="2263"/>
                    <a:pt x="3757" y="2322"/>
                    <a:pt x="3483" y="2180"/>
                  </a:cubicBezTo>
                  <a:cubicBezTo>
                    <a:pt x="3183" y="2005"/>
                    <a:pt x="2854" y="1922"/>
                    <a:pt x="2529" y="1922"/>
                  </a:cubicBezTo>
                  <a:cubicBezTo>
                    <a:pt x="2235" y="1922"/>
                    <a:pt x="1945" y="1990"/>
                    <a:pt x="1685" y="2120"/>
                  </a:cubicBezTo>
                  <a:cubicBezTo>
                    <a:pt x="1491" y="1915"/>
                    <a:pt x="1256" y="1827"/>
                    <a:pt x="1027" y="1827"/>
                  </a:cubicBezTo>
                  <a:cubicBezTo>
                    <a:pt x="497" y="1827"/>
                    <a:pt x="0" y="2303"/>
                    <a:pt x="125" y="2918"/>
                  </a:cubicBezTo>
                  <a:cubicBezTo>
                    <a:pt x="185" y="3215"/>
                    <a:pt x="375" y="3454"/>
                    <a:pt x="625" y="3573"/>
                  </a:cubicBezTo>
                  <a:cubicBezTo>
                    <a:pt x="530" y="4335"/>
                    <a:pt x="887" y="5109"/>
                    <a:pt x="1578" y="5501"/>
                  </a:cubicBezTo>
                  <a:cubicBezTo>
                    <a:pt x="1816" y="5644"/>
                    <a:pt x="1744" y="5597"/>
                    <a:pt x="1983" y="5728"/>
                  </a:cubicBezTo>
                  <a:lnTo>
                    <a:pt x="1578" y="5954"/>
                  </a:lnTo>
                  <a:cubicBezTo>
                    <a:pt x="982" y="6299"/>
                    <a:pt x="613" y="6942"/>
                    <a:pt x="613" y="7633"/>
                  </a:cubicBezTo>
                  <a:cubicBezTo>
                    <a:pt x="613" y="8633"/>
                    <a:pt x="1375" y="9466"/>
                    <a:pt x="2375" y="9538"/>
                  </a:cubicBezTo>
                  <a:lnTo>
                    <a:pt x="2387" y="9538"/>
                  </a:lnTo>
                  <a:cubicBezTo>
                    <a:pt x="2471" y="9538"/>
                    <a:pt x="2554" y="9478"/>
                    <a:pt x="2554" y="9395"/>
                  </a:cubicBezTo>
                  <a:cubicBezTo>
                    <a:pt x="2566" y="9300"/>
                    <a:pt x="2495" y="9216"/>
                    <a:pt x="2399" y="9216"/>
                  </a:cubicBezTo>
                  <a:cubicBezTo>
                    <a:pt x="1578" y="9145"/>
                    <a:pt x="959" y="8454"/>
                    <a:pt x="959" y="7633"/>
                  </a:cubicBezTo>
                  <a:cubicBezTo>
                    <a:pt x="959" y="7073"/>
                    <a:pt x="1268" y="6537"/>
                    <a:pt x="1756" y="6252"/>
                  </a:cubicBezTo>
                  <a:lnTo>
                    <a:pt x="2340" y="5918"/>
                  </a:lnTo>
                  <a:lnTo>
                    <a:pt x="3947" y="6847"/>
                  </a:lnTo>
                  <a:lnTo>
                    <a:pt x="3947" y="8657"/>
                  </a:lnTo>
                  <a:cubicBezTo>
                    <a:pt x="3411" y="8954"/>
                    <a:pt x="3280" y="9061"/>
                    <a:pt x="3030" y="9157"/>
                  </a:cubicBezTo>
                  <a:cubicBezTo>
                    <a:pt x="2935" y="9180"/>
                    <a:pt x="2887" y="9276"/>
                    <a:pt x="2911" y="9359"/>
                  </a:cubicBezTo>
                  <a:cubicBezTo>
                    <a:pt x="2932" y="9443"/>
                    <a:pt x="3008" y="9480"/>
                    <a:pt x="3082" y="9480"/>
                  </a:cubicBezTo>
                  <a:cubicBezTo>
                    <a:pt x="3093" y="9480"/>
                    <a:pt x="3103" y="9480"/>
                    <a:pt x="3114" y="9478"/>
                  </a:cubicBezTo>
                  <a:cubicBezTo>
                    <a:pt x="3423" y="9395"/>
                    <a:pt x="3578" y="9252"/>
                    <a:pt x="3947" y="9061"/>
                  </a:cubicBezTo>
                  <a:lnTo>
                    <a:pt x="3947" y="9573"/>
                  </a:lnTo>
                  <a:cubicBezTo>
                    <a:pt x="3947" y="10621"/>
                    <a:pt x="4816" y="11490"/>
                    <a:pt x="5864" y="11490"/>
                  </a:cubicBezTo>
                  <a:cubicBezTo>
                    <a:pt x="6924" y="11490"/>
                    <a:pt x="7793" y="10621"/>
                    <a:pt x="7793" y="9573"/>
                  </a:cubicBezTo>
                  <a:lnTo>
                    <a:pt x="7793" y="9085"/>
                  </a:lnTo>
                  <a:cubicBezTo>
                    <a:pt x="8269" y="9347"/>
                    <a:pt x="8591" y="9585"/>
                    <a:pt x="9186" y="9585"/>
                  </a:cubicBezTo>
                  <a:cubicBezTo>
                    <a:pt x="9495" y="9585"/>
                    <a:pt x="9829" y="9514"/>
                    <a:pt x="10115" y="9359"/>
                  </a:cubicBezTo>
                  <a:cubicBezTo>
                    <a:pt x="10277" y="9521"/>
                    <a:pt x="10500" y="9615"/>
                    <a:pt x="10736" y="9615"/>
                  </a:cubicBezTo>
                  <a:cubicBezTo>
                    <a:pt x="10794" y="9615"/>
                    <a:pt x="10853" y="9609"/>
                    <a:pt x="10912" y="9597"/>
                  </a:cubicBezTo>
                  <a:cubicBezTo>
                    <a:pt x="11781" y="9419"/>
                    <a:pt x="11912" y="8216"/>
                    <a:pt x="11091" y="7847"/>
                  </a:cubicBezTo>
                  <a:cubicBezTo>
                    <a:pt x="11162" y="7121"/>
                    <a:pt x="10805" y="6371"/>
                    <a:pt x="10138" y="5990"/>
                  </a:cubicBezTo>
                  <a:cubicBezTo>
                    <a:pt x="9900" y="5847"/>
                    <a:pt x="9972" y="5894"/>
                    <a:pt x="9734" y="5763"/>
                  </a:cubicBezTo>
                  <a:lnTo>
                    <a:pt x="10138" y="5537"/>
                  </a:lnTo>
                  <a:cubicBezTo>
                    <a:pt x="11067" y="5013"/>
                    <a:pt x="11377" y="3823"/>
                    <a:pt x="10853" y="2906"/>
                  </a:cubicBezTo>
                  <a:cubicBezTo>
                    <a:pt x="10507" y="2311"/>
                    <a:pt x="9876" y="1941"/>
                    <a:pt x="9174" y="1941"/>
                  </a:cubicBezTo>
                  <a:cubicBezTo>
                    <a:pt x="8471" y="1941"/>
                    <a:pt x="8067" y="2311"/>
                    <a:pt x="7769" y="2442"/>
                  </a:cubicBezTo>
                  <a:cubicBezTo>
                    <a:pt x="7757" y="2025"/>
                    <a:pt x="7805" y="1834"/>
                    <a:pt x="7733" y="1525"/>
                  </a:cubicBezTo>
                  <a:cubicBezTo>
                    <a:pt x="7711" y="1438"/>
                    <a:pt x="7640" y="1380"/>
                    <a:pt x="7546" y="1380"/>
                  </a:cubicBezTo>
                  <a:cubicBezTo>
                    <a:pt x="7537" y="1380"/>
                    <a:pt x="7528" y="1381"/>
                    <a:pt x="7519" y="1382"/>
                  </a:cubicBezTo>
                  <a:cubicBezTo>
                    <a:pt x="7436" y="1406"/>
                    <a:pt x="7376" y="1489"/>
                    <a:pt x="7388" y="1596"/>
                  </a:cubicBezTo>
                  <a:cubicBezTo>
                    <a:pt x="7448" y="1858"/>
                    <a:pt x="7412" y="2013"/>
                    <a:pt x="7436" y="2632"/>
                  </a:cubicBezTo>
                  <a:lnTo>
                    <a:pt x="5840" y="3549"/>
                  </a:lnTo>
                  <a:lnTo>
                    <a:pt x="4245" y="2632"/>
                  </a:lnTo>
                  <a:lnTo>
                    <a:pt x="4245" y="1941"/>
                  </a:lnTo>
                  <a:cubicBezTo>
                    <a:pt x="4245" y="1060"/>
                    <a:pt x="4959" y="346"/>
                    <a:pt x="5840" y="346"/>
                  </a:cubicBezTo>
                  <a:cubicBezTo>
                    <a:pt x="6364" y="346"/>
                    <a:pt x="6840" y="596"/>
                    <a:pt x="7150" y="1025"/>
                  </a:cubicBezTo>
                  <a:cubicBezTo>
                    <a:pt x="7186" y="1076"/>
                    <a:pt x="7241" y="1100"/>
                    <a:pt x="7294" y="1100"/>
                  </a:cubicBezTo>
                  <a:cubicBezTo>
                    <a:pt x="7328" y="1100"/>
                    <a:pt x="7360" y="1091"/>
                    <a:pt x="7388" y="1072"/>
                  </a:cubicBezTo>
                  <a:cubicBezTo>
                    <a:pt x="7459" y="1013"/>
                    <a:pt x="7471" y="906"/>
                    <a:pt x="7436" y="834"/>
                  </a:cubicBezTo>
                  <a:cubicBezTo>
                    <a:pt x="7078" y="310"/>
                    <a:pt x="6483" y="1"/>
                    <a:pt x="585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41473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49179" y="786063"/>
            <a:ext cx="7571874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Light" panose="020B0502040204020203" pitchFamily="34" charset="0"/>
              </a:rPr>
              <a:t>Активное ведение внешней политики</a:t>
            </a:r>
          </a:p>
          <a:p>
            <a:r>
              <a:rPr lang="ru-RU" sz="2400" dirty="0" smtClean="0">
                <a:latin typeface="Bahnschrift SemiLight" panose="020B0502040204020203" pitchFamily="34" charset="0"/>
              </a:rPr>
              <a:t>В ведущих европейских странах и Турции появились постоянные представители во главе с такими выдающимися дипломатами, как Б. И. Куракин, П. А. Толстой, А. А. Матвеев. Они постоянно передавали сведения о внутренней и внешней политики других государств, отстаивали интересы России и её престиж. Были заключены союзные договора с Францией и Пруссией. Улучшил отношения с Германией. Присоединил западное и южное побережье Каспийского моря вместе с городами Дербентом, Баку и </a:t>
            </a:r>
            <a:r>
              <a:rPr lang="ru-RU" sz="2400" dirty="0" err="1" smtClean="0">
                <a:latin typeface="Bahnschrift SemiLight" panose="020B0502040204020203" pitchFamily="34" charset="0"/>
              </a:rPr>
              <a:t>Рештом</a:t>
            </a:r>
            <a:endParaRPr lang="ru-RU" sz="2400" dirty="0" smtClean="0">
              <a:latin typeface="Bahnschrift SemiLight" panose="020B0502040204020203" pitchFamily="34" charset="0"/>
            </a:endParaRPr>
          </a:p>
        </p:txBody>
      </p:sp>
      <p:grpSp>
        <p:nvGrpSpPr>
          <p:cNvPr id="5" name="Google Shape;10813;p60"/>
          <p:cNvGrpSpPr/>
          <p:nvPr/>
        </p:nvGrpSpPr>
        <p:grpSpPr>
          <a:xfrm>
            <a:off x="9224203" y="2210074"/>
            <a:ext cx="1925279" cy="1799404"/>
            <a:chOff x="1748582" y="3372635"/>
            <a:chExt cx="359269" cy="335780"/>
          </a:xfrm>
          <a:solidFill>
            <a:schemeClr val="accent6">
              <a:lumMod val="75000"/>
            </a:schemeClr>
          </a:solidFill>
        </p:grpSpPr>
        <p:sp>
          <p:nvSpPr>
            <p:cNvPr id="6" name="Google Shape;10814;p60"/>
            <p:cNvSpPr/>
            <p:nvPr/>
          </p:nvSpPr>
          <p:spPr>
            <a:xfrm>
              <a:off x="2080161" y="3535210"/>
              <a:ext cx="27690" cy="10630"/>
            </a:xfrm>
            <a:custGeom>
              <a:avLst/>
              <a:gdLst/>
              <a:ahLst/>
              <a:cxnLst/>
              <a:rect l="l" t="t" r="r" b="b"/>
              <a:pathLst>
                <a:path w="870" h="334" extrusionOk="0">
                  <a:moveTo>
                    <a:pt x="167" y="0"/>
                  </a:moveTo>
                  <a:cubicBezTo>
                    <a:pt x="72" y="0"/>
                    <a:pt x="1" y="83"/>
                    <a:pt x="1" y="167"/>
                  </a:cubicBezTo>
                  <a:cubicBezTo>
                    <a:pt x="1" y="262"/>
                    <a:pt x="72" y="333"/>
                    <a:pt x="167" y="333"/>
                  </a:cubicBezTo>
                  <a:lnTo>
                    <a:pt x="703" y="333"/>
                  </a:lnTo>
                  <a:cubicBezTo>
                    <a:pt x="786" y="333"/>
                    <a:pt x="870" y="262"/>
                    <a:pt x="870" y="167"/>
                  </a:cubicBezTo>
                  <a:cubicBezTo>
                    <a:pt x="870" y="83"/>
                    <a:pt x="786" y="0"/>
                    <a:pt x="7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" name="Google Shape;10815;p60"/>
            <p:cNvGrpSpPr/>
            <p:nvPr/>
          </p:nvGrpSpPr>
          <p:grpSpPr>
            <a:xfrm>
              <a:off x="1748582" y="3372635"/>
              <a:ext cx="333520" cy="335780"/>
              <a:chOff x="1748582" y="3372635"/>
              <a:chExt cx="333520" cy="335780"/>
            </a:xfrm>
            <a:grpFill/>
          </p:grpSpPr>
          <p:sp>
            <p:nvSpPr>
              <p:cNvPr id="8" name="Google Shape;10816;p60"/>
              <p:cNvSpPr/>
              <p:nvPr/>
            </p:nvSpPr>
            <p:spPr>
              <a:xfrm>
                <a:off x="1748582" y="3372635"/>
                <a:ext cx="308504" cy="335780"/>
              </a:xfrm>
              <a:custGeom>
                <a:avLst/>
                <a:gdLst/>
                <a:ahLst/>
                <a:cxnLst/>
                <a:rect l="l" t="t" r="r" b="b"/>
                <a:pathLst>
                  <a:path w="9693" h="10550" extrusionOk="0">
                    <a:moveTo>
                      <a:pt x="8454" y="4215"/>
                    </a:moveTo>
                    <a:cubicBezTo>
                      <a:pt x="8978" y="4298"/>
                      <a:pt x="9359" y="4739"/>
                      <a:pt x="9359" y="5275"/>
                    </a:cubicBezTo>
                    <a:cubicBezTo>
                      <a:pt x="9359" y="5811"/>
                      <a:pt x="8978" y="6263"/>
                      <a:pt x="8454" y="6334"/>
                    </a:cubicBezTo>
                    <a:lnTo>
                      <a:pt x="8454" y="4215"/>
                    </a:lnTo>
                    <a:close/>
                    <a:moveTo>
                      <a:pt x="1251" y="4036"/>
                    </a:moveTo>
                    <a:lnTo>
                      <a:pt x="1251" y="6525"/>
                    </a:lnTo>
                    <a:lnTo>
                      <a:pt x="894" y="6525"/>
                    </a:lnTo>
                    <a:cubicBezTo>
                      <a:pt x="596" y="6525"/>
                      <a:pt x="358" y="6287"/>
                      <a:pt x="358" y="5989"/>
                    </a:cubicBezTo>
                    <a:lnTo>
                      <a:pt x="358" y="4572"/>
                    </a:lnTo>
                    <a:cubicBezTo>
                      <a:pt x="358" y="4275"/>
                      <a:pt x="596" y="4036"/>
                      <a:pt x="894" y="4036"/>
                    </a:cubicBezTo>
                    <a:close/>
                    <a:moveTo>
                      <a:pt x="2668" y="4025"/>
                    </a:moveTo>
                    <a:lnTo>
                      <a:pt x="2668" y="6525"/>
                    </a:lnTo>
                    <a:lnTo>
                      <a:pt x="1584" y="6525"/>
                    </a:lnTo>
                    <a:lnTo>
                      <a:pt x="1584" y="4025"/>
                    </a:lnTo>
                    <a:close/>
                    <a:moveTo>
                      <a:pt x="2846" y="7727"/>
                    </a:moveTo>
                    <a:lnTo>
                      <a:pt x="2846" y="8466"/>
                    </a:lnTo>
                    <a:lnTo>
                      <a:pt x="2537" y="8466"/>
                    </a:lnTo>
                    <a:lnTo>
                      <a:pt x="2727" y="7727"/>
                    </a:lnTo>
                    <a:close/>
                    <a:moveTo>
                      <a:pt x="2608" y="6834"/>
                    </a:moveTo>
                    <a:lnTo>
                      <a:pt x="2001" y="9156"/>
                    </a:lnTo>
                    <a:lnTo>
                      <a:pt x="1584" y="9156"/>
                    </a:lnTo>
                    <a:lnTo>
                      <a:pt x="1584" y="6834"/>
                    </a:lnTo>
                    <a:close/>
                    <a:moveTo>
                      <a:pt x="8133" y="357"/>
                    </a:moveTo>
                    <a:lnTo>
                      <a:pt x="8133" y="10228"/>
                    </a:lnTo>
                    <a:lnTo>
                      <a:pt x="7394" y="10228"/>
                    </a:lnTo>
                    <a:lnTo>
                      <a:pt x="7394" y="3251"/>
                    </a:lnTo>
                    <a:cubicBezTo>
                      <a:pt x="7394" y="3167"/>
                      <a:pt x="7323" y="3084"/>
                      <a:pt x="7240" y="3084"/>
                    </a:cubicBezTo>
                    <a:cubicBezTo>
                      <a:pt x="7144" y="3084"/>
                      <a:pt x="7073" y="3167"/>
                      <a:pt x="7073" y="3251"/>
                    </a:cubicBezTo>
                    <a:lnTo>
                      <a:pt x="7073" y="9144"/>
                    </a:lnTo>
                    <a:cubicBezTo>
                      <a:pt x="6859" y="8859"/>
                      <a:pt x="6549" y="8466"/>
                      <a:pt x="6132" y="8073"/>
                    </a:cubicBezTo>
                    <a:cubicBezTo>
                      <a:pt x="5668" y="7632"/>
                      <a:pt x="5192" y="7275"/>
                      <a:pt x="4704" y="7013"/>
                    </a:cubicBezTo>
                    <a:cubicBezTo>
                      <a:pt x="4132" y="6715"/>
                      <a:pt x="3561" y="6561"/>
                      <a:pt x="2989" y="6537"/>
                    </a:cubicBezTo>
                    <a:lnTo>
                      <a:pt x="2989" y="4036"/>
                    </a:lnTo>
                    <a:cubicBezTo>
                      <a:pt x="3572" y="4013"/>
                      <a:pt x="4132" y="3846"/>
                      <a:pt x="4704" y="3560"/>
                    </a:cubicBezTo>
                    <a:cubicBezTo>
                      <a:pt x="5192" y="3310"/>
                      <a:pt x="5668" y="2953"/>
                      <a:pt x="6132" y="2501"/>
                    </a:cubicBezTo>
                    <a:cubicBezTo>
                      <a:pt x="6537" y="2108"/>
                      <a:pt x="6847" y="1715"/>
                      <a:pt x="7073" y="1429"/>
                    </a:cubicBezTo>
                    <a:lnTo>
                      <a:pt x="7073" y="2489"/>
                    </a:lnTo>
                    <a:cubicBezTo>
                      <a:pt x="7073" y="2584"/>
                      <a:pt x="7144" y="2655"/>
                      <a:pt x="7240" y="2655"/>
                    </a:cubicBezTo>
                    <a:cubicBezTo>
                      <a:pt x="7323" y="2655"/>
                      <a:pt x="7394" y="2584"/>
                      <a:pt x="7394" y="2489"/>
                    </a:cubicBezTo>
                    <a:lnTo>
                      <a:pt x="7394" y="357"/>
                    </a:lnTo>
                    <a:close/>
                    <a:moveTo>
                      <a:pt x="7228" y="0"/>
                    </a:moveTo>
                    <a:cubicBezTo>
                      <a:pt x="7144" y="0"/>
                      <a:pt x="7073" y="84"/>
                      <a:pt x="7073" y="167"/>
                    </a:cubicBezTo>
                    <a:lnTo>
                      <a:pt x="7073" y="822"/>
                    </a:lnTo>
                    <a:cubicBezTo>
                      <a:pt x="6966" y="988"/>
                      <a:pt x="6549" y="1631"/>
                      <a:pt x="5906" y="2251"/>
                    </a:cubicBezTo>
                    <a:cubicBezTo>
                      <a:pt x="5227" y="2905"/>
                      <a:pt x="4132" y="3703"/>
                      <a:pt x="2822" y="3703"/>
                    </a:cubicBezTo>
                    <a:lnTo>
                      <a:pt x="882" y="3703"/>
                    </a:lnTo>
                    <a:cubicBezTo>
                      <a:pt x="405" y="3703"/>
                      <a:pt x="1" y="4084"/>
                      <a:pt x="1" y="4572"/>
                    </a:cubicBezTo>
                    <a:lnTo>
                      <a:pt x="1" y="5989"/>
                    </a:lnTo>
                    <a:cubicBezTo>
                      <a:pt x="1" y="6465"/>
                      <a:pt x="382" y="6870"/>
                      <a:pt x="882" y="6870"/>
                    </a:cubicBezTo>
                    <a:lnTo>
                      <a:pt x="1239" y="6870"/>
                    </a:lnTo>
                    <a:lnTo>
                      <a:pt x="1239" y="9359"/>
                    </a:lnTo>
                    <a:cubicBezTo>
                      <a:pt x="1239" y="9442"/>
                      <a:pt x="1310" y="9513"/>
                      <a:pt x="1394" y="9513"/>
                    </a:cubicBezTo>
                    <a:lnTo>
                      <a:pt x="2096" y="9513"/>
                    </a:lnTo>
                    <a:cubicBezTo>
                      <a:pt x="2168" y="9513"/>
                      <a:pt x="2227" y="9478"/>
                      <a:pt x="2263" y="9394"/>
                    </a:cubicBezTo>
                    <a:lnTo>
                      <a:pt x="2406" y="8823"/>
                    </a:lnTo>
                    <a:lnTo>
                      <a:pt x="2977" y="8823"/>
                    </a:lnTo>
                    <a:cubicBezTo>
                      <a:pt x="3061" y="8823"/>
                      <a:pt x="3144" y="8739"/>
                      <a:pt x="3144" y="8656"/>
                    </a:cubicBezTo>
                    <a:lnTo>
                      <a:pt x="3144" y="7573"/>
                    </a:lnTo>
                    <a:cubicBezTo>
                      <a:pt x="3144" y="7477"/>
                      <a:pt x="3061" y="7406"/>
                      <a:pt x="2977" y="7406"/>
                    </a:cubicBezTo>
                    <a:lnTo>
                      <a:pt x="2787" y="7406"/>
                    </a:lnTo>
                    <a:lnTo>
                      <a:pt x="2930" y="6858"/>
                    </a:lnTo>
                    <a:cubicBezTo>
                      <a:pt x="4180" y="6894"/>
                      <a:pt x="5227" y="7656"/>
                      <a:pt x="5882" y="8299"/>
                    </a:cubicBezTo>
                    <a:cubicBezTo>
                      <a:pt x="6537" y="8942"/>
                      <a:pt x="6954" y="9573"/>
                      <a:pt x="7037" y="9728"/>
                    </a:cubicBezTo>
                    <a:lnTo>
                      <a:pt x="7037" y="10383"/>
                    </a:lnTo>
                    <a:cubicBezTo>
                      <a:pt x="7037" y="10466"/>
                      <a:pt x="7109" y="10549"/>
                      <a:pt x="7204" y="10549"/>
                    </a:cubicBezTo>
                    <a:lnTo>
                      <a:pt x="8264" y="10549"/>
                    </a:lnTo>
                    <a:cubicBezTo>
                      <a:pt x="8347" y="10549"/>
                      <a:pt x="8430" y="10466"/>
                      <a:pt x="8430" y="10383"/>
                    </a:cubicBezTo>
                    <a:lnTo>
                      <a:pt x="8430" y="6656"/>
                    </a:lnTo>
                    <a:cubicBezTo>
                      <a:pt x="9121" y="6573"/>
                      <a:pt x="9657" y="5989"/>
                      <a:pt x="9657" y="5275"/>
                    </a:cubicBezTo>
                    <a:cubicBezTo>
                      <a:pt x="9692" y="4560"/>
                      <a:pt x="9168" y="3965"/>
                      <a:pt x="8454" y="3894"/>
                    </a:cubicBezTo>
                    <a:lnTo>
                      <a:pt x="8454" y="167"/>
                    </a:lnTo>
                    <a:cubicBezTo>
                      <a:pt x="8454" y="84"/>
                      <a:pt x="8383" y="0"/>
                      <a:pt x="828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" name="Google Shape;10817;p60"/>
              <p:cNvSpPr/>
              <p:nvPr/>
            </p:nvSpPr>
            <p:spPr>
              <a:xfrm>
                <a:off x="2057054" y="3472000"/>
                <a:ext cx="25048" cy="22311"/>
              </a:xfrm>
              <a:custGeom>
                <a:avLst/>
                <a:gdLst/>
                <a:ahLst/>
                <a:cxnLst/>
                <a:rect l="l" t="t" r="r" b="b"/>
                <a:pathLst>
                  <a:path w="787" h="701" extrusionOk="0">
                    <a:moveTo>
                      <a:pt x="600" y="1"/>
                    </a:moveTo>
                    <a:cubicBezTo>
                      <a:pt x="557" y="1"/>
                      <a:pt x="512" y="16"/>
                      <a:pt x="477" y="45"/>
                    </a:cubicBezTo>
                    <a:lnTo>
                      <a:pt x="107" y="414"/>
                    </a:lnTo>
                    <a:cubicBezTo>
                      <a:pt x="0" y="522"/>
                      <a:pt x="72" y="700"/>
                      <a:pt x="227" y="700"/>
                    </a:cubicBezTo>
                    <a:cubicBezTo>
                      <a:pt x="262" y="700"/>
                      <a:pt x="310" y="676"/>
                      <a:pt x="346" y="653"/>
                    </a:cubicBezTo>
                    <a:lnTo>
                      <a:pt x="715" y="283"/>
                    </a:lnTo>
                    <a:cubicBezTo>
                      <a:pt x="786" y="200"/>
                      <a:pt x="786" y="105"/>
                      <a:pt x="715" y="45"/>
                    </a:cubicBezTo>
                    <a:cubicBezTo>
                      <a:pt x="685" y="16"/>
                      <a:pt x="643" y="1"/>
                      <a:pt x="60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" name="Google Shape;10818;p60"/>
              <p:cNvSpPr/>
              <p:nvPr/>
            </p:nvSpPr>
            <p:spPr>
              <a:xfrm>
                <a:off x="2058550" y="3586834"/>
                <a:ext cx="23552" cy="22629"/>
              </a:xfrm>
              <a:custGeom>
                <a:avLst/>
                <a:gdLst/>
                <a:ahLst/>
                <a:cxnLst/>
                <a:rect l="l" t="t" r="r" b="b"/>
                <a:pathLst>
                  <a:path w="740" h="711" extrusionOk="0">
                    <a:moveTo>
                      <a:pt x="184" y="0"/>
                    </a:moveTo>
                    <a:cubicBezTo>
                      <a:pt x="141" y="0"/>
                      <a:pt x="96" y="15"/>
                      <a:pt x="60" y="45"/>
                    </a:cubicBezTo>
                    <a:cubicBezTo>
                      <a:pt x="1" y="104"/>
                      <a:pt x="1" y="212"/>
                      <a:pt x="60" y="283"/>
                    </a:cubicBezTo>
                    <a:lnTo>
                      <a:pt x="430" y="664"/>
                    </a:lnTo>
                    <a:cubicBezTo>
                      <a:pt x="461" y="696"/>
                      <a:pt x="500" y="711"/>
                      <a:pt x="538" y="711"/>
                    </a:cubicBezTo>
                    <a:cubicBezTo>
                      <a:pt x="586" y="711"/>
                      <a:pt x="634" y="687"/>
                      <a:pt x="668" y="640"/>
                    </a:cubicBezTo>
                    <a:cubicBezTo>
                      <a:pt x="739" y="581"/>
                      <a:pt x="727" y="485"/>
                      <a:pt x="668" y="426"/>
                    </a:cubicBezTo>
                    <a:lnTo>
                      <a:pt x="299" y="45"/>
                    </a:lnTo>
                    <a:cubicBezTo>
                      <a:pt x="269" y="15"/>
                      <a:pt x="227" y="0"/>
                      <a:pt x="1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5653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67789" y="272716"/>
            <a:ext cx="62564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Bahnschrift SemiLight" panose="020B0502040204020203" pitchFamily="34" charset="0"/>
              </a:rPr>
              <a:t>Неудачи преобразований </a:t>
            </a:r>
            <a:endParaRPr lang="ru-RU" sz="4000" dirty="0">
              <a:latin typeface="Bahnschrift SemiLight" panose="020B0502040204020203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1365" y="1427747"/>
            <a:ext cx="85504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Bahnschrift SemiLight" panose="020B0502040204020203" pitchFamily="34" charset="0"/>
              </a:rPr>
              <a:t>Рост налогов, феодального гнёта, крестьян приписывали к заводам.</a:t>
            </a:r>
            <a:endParaRPr lang="ru-RU" sz="3200" dirty="0">
              <a:latin typeface="Bahnschrift SemiLight" panose="020B0502040204020203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1365" y="4136430"/>
            <a:ext cx="85504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Bahnschrift SemiLight" panose="020B0502040204020203" pitchFamily="34" charset="0"/>
              </a:rPr>
              <a:t>Огромные человеческие жертвы при строительстве портов или на войнах.</a:t>
            </a:r>
            <a:endParaRPr lang="ru-RU" sz="3200" dirty="0">
              <a:latin typeface="Bahnschrift SemiLight" panose="020B05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1366" y="3028310"/>
            <a:ext cx="85504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Bahnschrift SemiLight" panose="020B0502040204020203" pitchFamily="34" charset="0"/>
              </a:rPr>
              <a:t>Усиление закрепощения крестьян.</a:t>
            </a:r>
            <a:endParaRPr lang="ru-RU" sz="3200" dirty="0">
              <a:latin typeface="Bahnschrift Semi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9975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713747" y="561473"/>
            <a:ext cx="47645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Bahnschrift SemiLight" panose="020B0502040204020203" pitchFamily="34" charset="0"/>
              </a:rPr>
              <a:t>Интересные факты</a:t>
            </a:r>
            <a:endParaRPr lang="ru-RU" sz="4000" dirty="0">
              <a:latin typeface="Bahnschrift SemiLight" panose="020B050204020402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5642" y="1578005"/>
            <a:ext cx="574307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Bahnschrift SemiLight" panose="020B0502040204020203" pitchFamily="34" charset="0"/>
              </a:rPr>
              <a:t>Пётр </a:t>
            </a:r>
            <a:r>
              <a:rPr lang="en-US" sz="2800" dirty="0" smtClean="0">
                <a:latin typeface="Bahnschrift SemiLight" panose="020B0502040204020203" pitchFamily="34" charset="0"/>
              </a:rPr>
              <a:t>I </a:t>
            </a:r>
            <a:r>
              <a:rPr lang="ru-RU" sz="2800" dirty="0" smtClean="0">
                <a:latin typeface="Bahnschrift SemiLight" panose="020B0502040204020203" pitchFamily="34" charset="0"/>
              </a:rPr>
              <a:t>ввёл новый календарь с 1 января 1700 года. До этого в России шёл 7208 год от сотворения мира.</a:t>
            </a:r>
          </a:p>
          <a:p>
            <a:endParaRPr lang="ru-RU" sz="2800" dirty="0">
              <a:latin typeface="Bahnschrift SemiLight" panose="020B0502040204020203" pitchFamily="34" charset="0"/>
            </a:endParaRPr>
          </a:p>
          <a:p>
            <a:r>
              <a:rPr lang="ru-RU" sz="2800" dirty="0" smtClean="0">
                <a:latin typeface="Bahnschrift SemiLight" panose="020B0502040204020203" pitchFamily="34" charset="0"/>
              </a:rPr>
              <a:t>Только после этого привычное 1 января стало началом нового года, а до этого год начинался с 1 сентября. Традиция ставить ёлку тоже была указом </a:t>
            </a:r>
            <a:r>
              <a:rPr lang="ru-RU" sz="2800" dirty="0">
                <a:latin typeface="Bahnschrift SemiLight" panose="020B0502040204020203" pitchFamily="34" charset="0"/>
              </a:rPr>
              <a:t>П</a:t>
            </a:r>
            <a:r>
              <a:rPr lang="ru-RU" sz="2800" dirty="0" smtClean="0">
                <a:latin typeface="Bahnschrift SemiLight" panose="020B0502040204020203" pitchFamily="34" charset="0"/>
              </a:rPr>
              <a:t>етра</a:t>
            </a:r>
            <a:endParaRPr lang="ru-RU" sz="2800" dirty="0">
              <a:latin typeface="Bahnschrift SemiLight" panose="020B0502040204020203" pitchFamily="34" charset="0"/>
            </a:endParaRPr>
          </a:p>
        </p:txBody>
      </p:sp>
      <p:sp>
        <p:nvSpPr>
          <p:cNvPr id="8" name="AutoShape 2" descr="https://cs14.pikabu.ru/post_img/2021/12/02/5/1638426374160126865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84930" cy="3084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8782" y="1578005"/>
            <a:ext cx="5012950" cy="3430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479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743" y="1269359"/>
            <a:ext cx="3809524" cy="518095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02105" y="1780674"/>
            <a:ext cx="51816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Bahnschrift SemiLight" panose="020B0502040204020203" pitchFamily="34" charset="0"/>
              </a:rPr>
              <a:t>Расстрел как вид казни впервые был введён при Петре </a:t>
            </a:r>
            <a:r>
              <a:rPr lang="en-US" sz="2800" dirty="0" smtClean="0">
                <a:latin typeface="Bahnschrift SemiLight" panose="020B0502040204020203" pitchFamily="34" charset="0"/>
              </a:rPr>
              <a:t>I</a:t>
            </a:r>
            <a:r>
              <a:rPr lang="ru-RU" sz="2800" dirty="0" smtClean="0">
                <a:latin typeface="Bahnschrift SemiLight" panose="020B0502040204020203" pitchFamily="34" charset="0"/>
              </a:rPr>
              <a:t> </a:t>
            </a:r>
          </a:p>
          <a:p>
            <a:endParaRPr lang="ru-RU" sz="2800" dirty="0" smtClean="0">
              <a:latin typeface="Bahnschrift SemiLight" panose="020B0502040204020203" pitchFamily="34" charset="0"/>
            </a:endParaRPr>
          </a:p>
          <a:p>
            <a:r>
              <a:rPr lang="ru-RU" sz="2800" dirty="0" smtClean="0">
                <a:latin typeface="Bahnschrift SemiLight" panose="020B0502040204020203" pitchFamily="34" charset="0"/>
              </a:rPr>
              <a:t>Погоны </a:t>
            </a:r>
            <a:r>
              <a:rPr lang="ru-RU" sz="2800" dirty="0">
                <a:latin typeface="Bahnschrift SemiLight" panose="020B0502040204020203" pitchFamily="34" charset="0"/>
              </a:rPr>
              <a:t>как знак воинского отличия появились в 1700 году. Более 100 лет их носили только на левом плече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56777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1683" y="721895"/>
            <a:ext cx="8293769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Bahnschrift SemiLight" panose="020B0502040204020203" pitchFamily="34" charset="0"/>
              </a:rPr>
              <a:t>Пётр </a:t>
            </a:r>
            <a:r>
              <a:rPr lang="en-US" sz="2800" dirty="0" smtClean="0">
                <a:latin typeface="Bahnschrift SemiLight" panose="020B0502040204020203" pitchFamily="34" charset="0"/>
              </a:rPr>
              <a:t>I </a:t>
            </a:r>
            <a:r>
              <a:rPr lang="ru-RU" sz="2800" dirty="0" smtClean="0">
                <a:latin typeface="Bahnschrift SemiLight" panose="020B0502040204020203" pitchFamily="34" charset="0"/>
              </a:rPr>
              <a:t>в общей сложности освоил около 15 профессий! Среди них профессии плотника, столяра, слесаря, кузнеца, фельдшера, переводчика, бухгалтера, картографа, штурмана, артиллериста, кораблестроителя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sz="2800" dirty="0" smtClean="0">
                <a:latin typeface="Bahnschrift SemiLight" panose="020B0502040204020203" pitchFamily="34" charset="0"/>
              </a:rPr>
              <a:t>Также Петя мог говорить на голландском и немецком, хорошо понимал шведский и польский, немного татарский, английский, а также мог читать на латыни. Но с грамматикой дело обстояли плохо.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015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Simple Light">
      <a:dk1>
        <a:srgbClr val="482400"/>
      </a:dk1>
      <a:lt1>
        <a:srgbClr val="FFFFFF"/>
      </a:lt1>
      <a:dk2>
        <a:srgbClr val="595959"/>
      </a:dk2>
      <a:lt2>
        <a:srgbClr val="EEEEEE"/>
      </a:lt2>
      <a:accent1>
        <a:srgbClr val="482400"/>
      </a:accent1>
      <a:accent2>
        <a:srgbClr val="C1AD8F"/>
      </a:accent2>
      <a:accent3>
        <a:srgbClr val="553333"/>
      </a:accent3>
      <a:accent4>
        <a:srgbClr val="C1AD8F"/>
      </a:accent4>
      <a:accent5>
        <a:srgbClr val="482400"/>
      </a:accent5>
      <a:accent6>
        <a:srgbClr val="C1AD8F"/>
      </a:accent6>
      <a:hlink>
        <a:srgbClr val="482400"/>
      </a:hlink>
      <a:folHlink>
        <a:srgbClr val="0097A7"/>
      </a:folHlink>
    </a:clrScheme>
    <a:fontScheme name="Стандартная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1" id="{7975B516-826C-4D37-8ACF-DB5FA8B184B3}" vid="{BA6D18CD-F4DB-47D1-AE03-403A3CAE629D}"/>
    </a:ext>
  </a:extLst>
</a:theme>
</file>

<file path=ppt/theme/theme2.xml><?xml version="1.0" encoding="utf-8"?>
<a:theme xmlns:a="http://schemas.openxmlformats.org/drawingml/2006/main" name="Slidesgo Final Pages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121</TotalTime>
  <Words>495</Words>
  <Application>Microsoft Office PowerPoint</Application>
  <PresentationFormat>Широкоэкранный</PresentationFormat>
  <Paragraphs>33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22" baseType="lpstr">
      <vt:lpstr>Arial</vt:lpstr>
      <vt:lpstr>Bahnschrift SemiLight</vt:lpstr>
      <vt:lpstr>Fira Sans Extra Condensed Medium</vt:lpstr>
      <vt:lpstr>Livvic</vt:lpstr>
      <vt:lpstr>Livvic Light</vt:lpstr>
      <vt:lpstr>Livvic SemiBold</vt:lpstr>
      <vt:lpstr>Proxima Nova</vt:lpstr>
      <vt:lpstr>Proxima Nova Semibold</vt:lpstr>
      <vt:lpstr>Redressed</vt:lpstr>
      <vt:lpstr>Roboto Slab Regular</vt:lpstr>
      <vt:lpstr>Тема1</vt:lpstr>
      <vt:lpstr>Slidesgo Final Pages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Григорий Рыбин</dc:creator>
  <cp:lastModifiedBy>Григорий Рыбин</cp:lastModifiedBy>
  <cp:revision>14</cp:revision>
  <dcterms:created xsi:type="dcterms:W3CDTF">2023-01-30T13:29:43Z</dcterms:created>
  <dcterms:modified xsi:type="dcterms:W3CDTF">2023-01-30T15:31:08Z</dcterms:modified>
</cp:coreProperties>
</file>