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06"/>
            <a:ext cx="9144000" cy="6873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412776"/>
            <a:ext cx="6120680" cy="10801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Герои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</a:rPr>
              <a:t> Великой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11760" y="2363643"/>
            <a:ext cx="619268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/>
              </a:rPr>
              <a:t>Отечественной Войны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8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67726" y="1196752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Вечная память, слава и благодарность героям, павшим на полях сражений и участникам войны, ушедшим от нас в мирное время. </a:t>
            </a:r>
            <a:endParaRPr lang="ru-RU" sz="3200" b="1" i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Низкий </a:t>
            </a:r>
            <a:r>
              <a:rPr lang="ru-RU" sz="32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поклон вам</a:t>
            </a:r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труженики тыла, </a:t>
            </a:r>
            <a:endParaRPr lang="ru-RU" sz="3200" b="1" i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2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ваш самоотверженный труд в годы войны.</a:t>
            </a:r>
          </a:p>
        </p:txBody>
      </p:sp>
    </p:spTree>
    <p:extLst>
      <p:ext uri="{BB962C8B-B14F-4D97-AF65-F5344CB8AC3E}">
        <p14:creationId xmlns:p14="http://schemas.microsoft.com/office/powerpoint/2010/main" val="38373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Gilmanov\Desktop\конспект\scale_12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3868">
            <a:off x="276970" y="953700"/>
            <a:ext cx="3960440" cy="493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Gilmanov\Desktop\конспект\2604897_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80728"/>
            <a:ext cx="3672408" cy="526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Gilmanov\Desktop\конспект\зоя косм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4" t="15418" r="53530" b="11496"/>
          <a:stretch/>
        </p:blipFill>
        <p:spPr bwMode="auto">
          <a:xfrm rot="20949844">
            <a:off x="3729308" y="2449583"/>
            <a:ext cx="3360073" cy="377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3344" y="11124"/>
            <a:ext cx="7211144" cy="792088"/>
          </a:xfrm>
        </p:spPr>
        <p:txBody>
          <a:bodyPr/>
          <a:lstStyle/>
          <a:p>
            <a:pPr algn="r"/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Зоя Космодемьянская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5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582" y="3456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Зое Космодемьянской </a:t>
            </a:r>
          </a:p>
        </p:txBody>
      </p:sp>
      <p:pic>
        <p:nvPicPr>
          <p:cNvPr id="3078" name="Picture 6" descr="C:\Users\Gilmanov\Desktop\конспект\4503599672969098_a39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2" r="17128" b="28896"/>
          <a:stretch/>
        </p:blipFill>
        <p:spPr bwMode="auto">
          <a:xfrm>
            <a:off x="73895" y="764703"/>
            <a:ext cx="3024336" cy="473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Gilmanov\Desktop\конспект\hello_html_65380de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6" t="2436" r="5214" b="4744"/>
          <a:stretch/>
        </p:blipFill>
        <p:spPr bwMode="auto">
          <a:xfrm>
            <a:off x="1979712" y="1844824"/>
            <a:ext cx="3151694" cy="481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Gilmanov\Desktop\конспект\scale_1200 (2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8" t="2781" r="11019"/>
          <a:stretch/>
        </p:blipFill>
        <p:spPr bwMode="auto">
          <a:xfrm>
            <a:off x="4397678" y="3717031"/>
            <a:ext cx="4536504" cy="2732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Gilmanov\Desktop\конспект\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545" y="764703"/>
            <a:ext cx="4211637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18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06"/>
            <a:ext cx="9144000" cy="6873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864096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Times New Roman"/>
                <a:ea typeface="Times New Roman"/>
              </a:rPr>
              <a:t>Александр Матросов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098" name="Picture 2" descr="C:\Users\Gilmanov\Desktop\конспект\35d89688-e23c-455b-9512-aba9ef5a0b0b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7"/>
          <a:stretch/>
        </p:blipFill>
        <p:spPr bwMode="auto">
          <a:xfrm>
            <a:off x="107504" y="922966"/>
            <a:ext cx="8928992" cy="567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Gilmanov\Desktop\конспект\z8ZsWYaJ1K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386777"/>
            <a:ext cx="2769512" cy="32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7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435280" cy="796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Памятники Александру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Матросову</a:t>
            </a:r>
            <a:endParaRPr lang="ru-RU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Gilmanov\Desktop\конспект\873437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0" t="8140" r="21323" b="25766"/>
          <a:stretch/>
        </p:blipFill>
        <p:spPr bwMode="auto">
          <a:xfrm>
            <a:off x="251520" y="1052736"/>
            <a:ext cx="460851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Gilmanov\Desktop\конспект\4b1c629cbc91f762ceac7fd1fd31ecb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5" t="5460" r="31756" b="64425"/>
          <a:stretch/>
        </p:blipFill>
        <p:spPr bwMode="auto">
          <a:xfrm>
            <a:off x="4067944" y="980728"/>
            <a:ext cx="4392488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Gilmanov\Desktop\конспект\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255" y="3521895"/>
            <a:ext cx="4560196" cy="293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3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ru-RU" sz="4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Георгиевич Клочков </a:t>
            </a:r>
          </a:p>
        </p:txBody>
      </p:sp>
      <p:pic>
        <p:nvPicPr>
          <p:cNvPr id="1027" name="Picture 3" descr="C:\Users\Gilmanov\Desktop\конспект\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2" r="23014"/>
          <a:stretch/>
        </p:blipFill>
        <p:spPr bwMode="auto">
          <a:xfrm>
            <a:off x="179512" y="1076999"/>
            <a:ext cx="4000473" cy="488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Gilmanov\Desktop\конспект\scale_1200 (4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4" r="10332"/>
          <a:stretch/>
        </p:blipFill>
        <p:spPr bwMode="auto">
          <a:xfrm>
            <a:off x="3779912" y="2492896"/>
            <a:ext cx="5158154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84168" y="1506541"/>
            <a:ext cx="2925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дочкой перед отъездом на фронт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2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Памятники Василию  </a:t>
            </a:r>
            <a:r>
              <a:rPr lang="ru-RU" b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Клочкову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2051" name="Picture 3" descr="C:\Users\Gilmanov\Desktop\конспект\img2973_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8" t="10717" r="34615" b="38559"/>
          <a:stretch/>
        </p:blipFill>
        <p:spPr bwMode="auto">
          <a:xfrm>
            <a:off x="531314" y="4005064"/>
            <a:ext cx="4896544" cy="253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Gilmanov\Desktop\конспект\ya-schitayu-15112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1" t="5428" r="23537"/>
          <a:stretch/>
        </p:blipFill>
        <p:spPr bwMode="auto">
          <a:xfrm>
            <a:off x="5652120" y="968288"/>
            <a:ext cx="3178406" cy="5409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Gilmanov\Desktop\конспект\панф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0" b="1185"/>
          <a:stretch/>
        </p:blipFill>
        <p:spPr bwMode="auto">
          <a:xfrm>
            <a:off x="395536" y="968288"/>
            <a:ext cx="5851525" cy="280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2318" y="968288"/>
            <a:ext cx="2088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панфиловцев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99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r"/>
            <a:r>
              <a:rPr lang="ru-RU" sz="40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 Никитович Кожедуб</a:t>
            </a:r>
          </a:p>
        </p:txBody>
      </p:sp>
      <p:pic>
        <p:nvPicPr>
          <p:cNvPr id="3077" name="Picture 5" descr="C:\Users\Gilmanov\Desktop\конспект\1_11164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4" r="21634"/>
          <a:stretch/>
        </p:blipFill>
        <p:spPr bwMode="auto">
          <a:xfrm>
            <a:off x="55202" y="976409"/>
            <a:ext cx="4111679" cy="545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Gilmanov\Desktop\конспект\DykEbcOXQAEvQ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36103"/>
            <a:ext cx="3816424" cy="541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" t="3057" r="38702" b="5401"/>
          <a:stretch/>
        </p:blipFill>
        <p:spPr bwMode="auto">
          <a:xfrm>
            <a:off x="3275856" y="2132856"/>
            <a:ext cx="2880320" cy="3650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42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Ивану </a:t>
            </a:r>
            <a:r>
              <a:rPr lang="ru-RU" b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Кожедубу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099" name="Picture 3" descr="C:\Users\Gilmanov\Desktop\конспект\EaAdE2iWkAEOM3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1" r="6476" b="24968"/>
          <a:stretch/>
        </p:blipFill>
        <p:spPr bwMode="auto">
          <a:xfrm>
            <a:off x="251520" y="1124744"/>
            <a:ext cx="416140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Gilmanov\Desktop\конспект\image0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3" r="8683" b="8324"/>
          <a:stretch/>
        </p:blipFill>
        <p:spPr bwMode="auto">
          <a:xfrm>
            <a:off x="4572000" y="3356992"/>
            <a:ext cx="439248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Gilmanov\Desktop\конспект\KozhedubIvanNikit_AD_Chugue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78"/>
          <a:stretch/>
        </p:blipFill>
        <p:spPr bwMode="auto">
          <a:xfrm>
            <a:off x="4572000" y="692696"/>
            <a:ext cx="43924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6795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72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Герои  Великой</vt:lpstr>
      <vt:lpstr>Зоя Космодемьянская</vt:lpstr>
      <vt:lpstr>Памятники Зое Космодемьянской </vt:lpstr>
      <vt:lpstr>Александр Матросов</vt:lpstr>
      <vt:lpstr>Памятники Александру Матросову</vt:lpstr>
      <vt:lpstr>Василий Георгиевич Клочков </vt:lpstr>
      <vt:lpstr>Памятники Василию  Клочкову </vt:lpstr>
      <vt:lpstr>Иван Никитович Кожедуб</vt:lpstr>
      <vt:lpstr>Памятники Ивану Кожедубу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«Герои Великой Отечественной войны»</dc:title>
  <dc:creator>Gilmanov</dc:creator>
  <cp:lastModifiedBy>Gilmanov</cp:lastModifiedBy>
  <cp:revision>15</cp:revision>
  <dcterms:created xsi:type="dcterms:W3CDTF">2021-11-22T17:44:33Z</dcterms:created>
  <dcterms:modified xsi:type="dcterms:W3CDTF">2021-11-24T20:31:28Z</dcterms:modified>
</cp:coreProperties>
</file>