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34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1/19/2022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1/19/2022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1/19/2022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83183" y="2073401"/>
            <a:ext cx="7844155" cy="9264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86663" y="1656079"/>
            <a:ext cx="7370673" cy="24949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png"/><Relationship Id="rId3" Type="http://schemas.openxmlformats.org/officeDocument/2006/relationships/image" Target="../media/image185.jpeg"/><Relationship Id="rId7" Type="http://schemas.openxmlformats.org/officeDocument/2006/relationships/image" Target="../media/image189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8.png"/><Relationship Id="rId5" Type="http://schemas.openxmlformats.org/officeDocument/2006/relationships/image" Target="../media/image187.png"/><Relationship Id="rId10" Type="http://schemas.openxmlformats.org/officeDocument/2006/relationships/image" Target="../media/image192.png"/><Relationship Id="rId4" Type="http://schemas.openxmlformats.org/officeDocument/2006/relationships/image" Target="../media/image186.png"/><Relationship Id="rId9" Type="http://schemas.openxmlformats.org/officeDocument/2006/relationships/image" Target="../media/image19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8.png"/><Relationship Id="rId13" Type="http://schemas.openxmlformats.org/officeDocument/2006/relationships/image" Target="../media/image203.png"/><Relationship Id="rId18" Type="http://schemas.openxmlformats.org/officeDocument/2006/relationships/image" Target="../media/image208.png"/><Relationship Id="rId3" Type="http://schemas.openxmlformats.org/officeDocument/2006/relationships/image" Target="../media/image193.png"/><Relationship Id="rId7" Type="http://schemas.openxmlformats.org/officeDocument/2006/relationships/image" Target="../media/image197.png"/><Relationship Id="rId12" Type="http://schemas.openxmlformats.org/officeDocument/2006/relationships/image" Target="../media/image202.png"/><Relationship Id="rId17" Type="http://schemas.openxmlformats.org/officeDocument/2006/relationships/image" Target="../media/image207.png"/><Relationship Id="rId2" Type="http://schemas.openxmlformats.org/officeDocument/2006/relationships/image" Target="../media/image148.png"/><Relationship Id="rId16" Type="http://schemas.openxmlformats.org/officeDocument/2006/relationships/image" Target="../media/image206.png"/><Relationship Id="rId20" Type="http://schemas.openxmlformats.org/officeDocument/2006/relationships/image" Target="../media/image21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6.png"/><Relationship Id="rId11" Type="http://schemas.openxmlformats.org/officeDocument/2006/relationships/image" Target="../media/image201.png"/><Relationship Id="rId5" Type="http://schemas.openxmlformats.org/officeDocument/2006/relationships/image" Target="../media/image195.png"/><Relationship Id="rId15" Type="http://schemas.openxmlformats.org/officeDocument/2006/relationships/image" Target="../media/image205.png"/><Relationship Id="rId10" Type="http://schemas.openxmlformats.org/officeDocument/2006/relationships/image" Target="../media/image200.png"/><Relationship Id="rId19" Type="http://schemas.openxmlformats.org/officeDocument/2006/relationships/image" Target="../media/image209.png"/><Relationship Id="rId4" Type="http://schemas.openxmlformats.org/officeDocument/2006/relationships/image" Target="../media/image194.png"/><Relationship Id="rId9" Type="http://schemas.openxmlformats.org/officeDocument/2006/relationships/image" Target="../media/image199.png"/><Relationship Id="rId14" Type="http://schemas.openxmlformats.org/officeDocument/2006/relationships/image" Target="../media/image20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service-pro.nnov.ru/uploads/posts/2012-08/remont-komputera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treamclub.ru/Mindi/nerdec/1.aspx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26" Type="http://schemas.openxmlformats.org/officeDocument/2006/relationships/image" Target="../media/image34.png"/><Relationship Id="rId3" Type="http://schemas.openxmlformats.org/officeDocument/2006/relationships/image" Target="../media/image11.jpeg"/><Relationship Id="rId21" Type="http://schemas.openxmlformats.org/officeDocument/2006/relationships/image" Target="../media/image29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5" Type="http://schemas.openxmlformats.org/officeDocument/2006/relationships/image" Target="../media/image33.png"/><Relationship Id="rId2" Type="http://schemas.openxmlformats.org/officeDocument/2006/relationships/image" Target="../media/image10.jpeg"/><Relationship Id="rId16" Type="http://schemas.openxmlformats.org/officeDocument/2006/relationships/image" Target="../media/image24.png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24" Type="http://schemas.openxmlformats.org/officeDocument/2006/relationships/image" Target="../media/image32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23" Type="http://schemas.openxmlformats.org/officeDocument/2006/relationships/image" Target="../media/image31.png"/><Relationship Id="rId28" Type="http://schemas.openxmlformats.org/officeDocument/2006/relationships/image" Target="../media/image36.png"/><Relationship Id="rId10" Type="http://schemas.openxmlformats.org/officeDocument/2006/relationships/image" Target="../media/image18.png"/><Relationship Id="rId19" Type="http://schemas.openxmlformats.org/officeDocument/2006/relationships/image" Target="../media/image27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Relationship Id="rId22" Type="http://schemas.openxmlformats.org/officeDocument/2006/relationships/image" Target="../media/image30.png"/><Relationship Id="rId27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5.png"/><Relationship Id="rId3" Type="http://schemas.openxmlformats.org/officeDocument/2006/relationships/image" Target="../media/image38.png"/><Relationship Id="rId7" Type="http://schemas.openxmlformats.org/officeDocument/2006/relationships/slide" Target="slide5.xml"/><Relationship Id="rId12" Type="http://schemas.openxmlformats.org/officeDocument/2006/relationships/image" Target="../media/image4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png"/><Relationship Id="rId11" Type="http://schemas.openxmlformats.org/officeDocument/2006/relationships/image" Target="../media/image43.png"/><Relationship Id="rId5" Type="http://schemas.openxmlformats.org/officeDocument/2006/relationships/image" Target="../media/image39.png"/><Relationship Id="rId10" Type="http://schemas.openxmlformats.org/officeDocument/2006/relationships/slide" Target="slide10.xml"/><Relationship Id="rId4" Type="http://schemas.openxmlformats.org/officeDocument/2006/relationships/slide" Target="slide7.xml"/><Relationship Id="rId9" Type="http://schemas.openxmlformats.org/officeDocument/2006/relationships/image" Target="../media/image42.png"/><Relationship Id="rId14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18" Type="http://schemas.openxmlformats.org/officeDocument/2006/relationships/image" Target="../media/image68.png"/><Relationship Id="rId26" Type="http://schemas.openxmlformats.org/officeDocument/2006/relationships/image" Target="../media/image76.png"/><Relationship Id="rId3" Type="http://schemas.openxmlformats.org/officeDocument/2006/relationships/image" Target="../media/image53.png"/><Relationship Id="rId21" Type="http://schemas.openxmlformats.org/officeDocument/2006/relationships/image" Target="../media/image71.png"/><Relationship Id="rId34" Type="http://schemas.openxmlformats.org/officeDocument/2006/relationships/image" Target="../media/image84.png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17" Type="http://schemas.openxmlformats.org/officeDocument/2006/relationships/image" Target="../media/image67.png"/><Relationship Id="rId25" Type="http://schemas.openxmlformats.org/officeDocument/2006/relationships/image" Target="../media/image75.png"/><Relationship Id="rId33" Type="http://schemas.openxmlformats.org/officeDocument/2006/relationships/image" Target="../media/image83.png"/><Relationship Id="rId38" Type="http://schemas.openxmlformats.org/officeDocument/2006/relationships/image" Target="../media/image88.png"/><Relationship Id="rId2" Type="http://schemas.openxmlformats.org/officeDocument/2006/relationships/image" Target="../media/image52.png"/><Relationship Id="rId16" Type="http://schemas.openxmlformats.org/officeDocument/2006/relationships/image" Target="../media/image66.png"/><Relationship Id="rId20" Type="http://schemas.openxmlformats.org/officeDocument/2006/relationships/image" Target="../media/image70.png"/><Relationship Id="rId29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24" Type="http://schemas.openxmlformats.org/officeDocument/2006/relationships/image" Target="../media/image74.png"/><Relationship Id="rId32" Type="http://schemas.openxmlformats.org/officeDocument/2006/relationships/image" Target="../media/image82.png"/><Relationship Id="rId37" Type="http://schemas.openxmlformats.org/officeDocument/2006/relationships/image" Target="../media/image87.png"/><Relationship Id="rId5" Type="http://schemas.openxmlformats.org/officeDocument/2006/relationships/image" Target="../media/image55.png"/><Relationship Id="rId15" Type="http://schemas.openxmlformats.org/officeDocument/2006/relationships/image" Target="../media/image65.png"/><Relationship Id="rId23" Type="http://schemas.openxmlformats.org/officeDocument/2006/relationships/image" Target="../media/image73.png"/><Relationship Id="rId28" Type="http://schemas.openxmlformats.org/officeDocument/2006/relationships/image" Target="../media/image78.png"/><Relationship Id="rId36" Type="http://schemas.openxmlformats.org/officeDocument/2006/relationships/image" Target="../media/image86.png"/><Relationship Id="rId10" Type="http://schemas.openxmlformats.org/officeDocument/2006/relationships/image" Target="../media/image60.jpeg"/><Relationship Id="rId19" Type="http://schemas.openxmlformats.org/officeDocument/2006/relationships/image" Target="../media/image69.png"/><Relationship Id="rId31" Type="http://schemas.openxmlformats.org/officeDocument/2006/relationships/image" Target="../media/image81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Relationship Id="rId14" Type="http://schemas.openxmlformats.org/officeDocument/2006/relationships/image" Target="../media/image64.png"/><Relationship Id="rId22" Type="http://schemas.openxmlformats.org/officeDocument/2006/relationships/image" Target="../media/image72.png"/><Relationship Id="rId27" Type="http://schemas.openxmlformats.org/officeDocument/2006/relationships/image" Target="../media/image77.png"/><Relationship Id="rId30" Type="http://schemas.openxmlformats.org/officeDocument/2006/relationships/image" Target="../media/image80.png"/><Relationship Id="rId35" Type="http://schemas.openxmlformats.org/officeDocument/2006/relationships/image" Target="../media/image8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13" Type="http://schemas.openxmlformats.org/officeDocument/2006/relationships/image" Target="../media/image99.png"/><Relationship Id="rId18" Type="http://schemas.openxmlformats.org/officeDocument/2006/relationships/image" Target="../media/image104.png"/><Relationship Id="rId3" Type="http://schemas.openxmlformats.org/officeDocument/2006/relationships/image" Target="../media/image90.png"/><Relationship Id="rId21" Type="http://schemas.openxmlformats.org/officeDocument/2006/relationships/image" Target="../media/image106.png"/><Relationship Id="rId7" Type="http://schemas.openxmlformats.org/officeDocument/2006/relationships/image" Target="../media/image94.png"/><Relationship Id="rId12" Type="http://schemas.openxmlformats.org/officeDocument/2006/relationships/image" Target="../media/image98.png"/><Relationship Id="rId17" Type="http://schemas.openxmlformats.org/officeDocument/2006/relationships/image" Target="../media/image103.png"/><Relationship Id="rId2" Type="http://schemas.openxmlformats.org/officeDocument/2006/relationships/image" Target="../media/image89.png"/><Relationship Id="rId16" Type="http://schemas.openxmlformats.org/officeDocument/2006/relationships/image" Target="../media/image102.png"/><Relationship Id="rId20" Type="http://schemas.openxmlformats.org/officeDocument/2006/relationships/image" Target="../media/image10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3.png"/><Relationship Id="rId11" Type="http://schemas.openxmlformats.org/officeDocument/2006/relationships/image" Target="../media/image97.png"/><Relationship Id="rId5" Type="http://schemas.openxmlformats.org/officeDocument/2006/relationships/image" Target="../media/image92.png"/><Relationship Id="rId15" Type="http://schemas.openxmlformats.org/officeDocument/2006/relationships/image" Target="../media/image101.png"/><Relationship Id="rId10" Type="http://schemas.openxmlformats.org/officeDocument/2006/relationships/image" Target="../media/image96.png"/><Relationship Id="rId19" Type="http://schemas.openxmlformats.org/officeDocument/2006/relationships/slide" Target="slide8.xml"/><Relationship Id="rId4" Type="http://schemas.openxmlformats.org/officeDocument/2006/relationships/image" Target="../media/image91.png"/><Relationship Id="rId9" Type="http://schemas.openxmlformats.org/officeDocument/2006/relationships/slide" Target="slide9.xml"/><Relationship Id="rId14" Type="http://schemas.openxmlformats.org/officeDocument/2006/relationships/image" Target="../media/image10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13" Type="http://schemas.openxmlformats.org/officeDocument/2006/relationships/image" Target="../media/image117.png"/><Relationship Id="rId18" Type="http://schemas.openxmlformats.org/officeDocument/2006/relationships/image" Target="../media/image122.png"/><Relationship Id="rId26" Type="http://schemas.openxmlformats.org/officeDocument/2006/relationships/image" Target="../media/image130.jpeg"/><Relationship Id="rId39" Type="http://schemas.openxmlformats.org/officeDocument/2006/relationships/image" Target="../media/image143.png"/><Relationship Id="rId3" Type="http://schemas.openxmlformats.org/officeDocument/2006/relationships/image" Target="../media/image107.png"/><Relationship Id="rId21" Type="http://schemas.openxmlformats.org/officeDocument/2006/relationships/image" Target="../media/image125.png"/><Relationship Id="rId34" Type="http://schemas.openxmlformats.org/officeDocument/2006/relationships/image" Target="../media/image138.png"/><Relationship Id="rId42" Type="http://schemas.openxmlformats.org/officeDocument/2006/relationships/image" Target="../media/image146.png"/><Relationship Id="rId7" Type="http://schemas.openxmlformats.org/officeDocument/2006/relationships/image" Target="../media/image111.png"/><Relationship Id="rId12" Type="http://schemas.openxmlformats.org/officeDocument/2006/relationships/image" Target="../media/image116.png"/><Relationship Id="rId17" Type="http://schemas.openxmlformats.org/officeDocument/2006/relationships/image" Target="../media/image121.png"/><Relationship Id="rId25" Type="http://schemas.openxmlformats.org/officeDocument/2006/relationships/image" Target="../media/image129.png"/><Relationship Id="rId33" Type="http://schemas.openxmlformats.org/officeDocument/2006/relationships/image" Target="../media/image137.png"/><Relationship Id="rId38" Type="http://schemas.openxmlformats.org/officeDocument/2006/relationships/image" Target="../media/image142.png"/><Relationship Id="rId2" Type="http://schemas.openxmlformats.org/officeDocument/2006/relationships/image" Target="../media/image4.png"/><Relationship Id="rId16" Type="http://schemas.openxmlformats.org/officeDocument/2006/relationships/image" Target="../media/image120.png"/><Relationship Id="rId20" Type="http://schemas.openxmlformats.org/officeDocument/2006/relationships/image" Target="../media/image124.png"/><Relationship Id="rId29" Type="http://schemas.openxmlformats.org/officeDocument/2006/relationships/image" Target="../media/image133.png"/><Relationship Id="rId41" Type="http://schemas.openxmlformats.org/officeDocument/2006/relationships/image" Target="../media/image1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11" Type="http://schemas.openxmlformats.org/officeDocument/2006/relationships/image" Target="../media/image115.png"/><Relationship Id="rId24" Type="http://schemas.openxmlformats.org/officeDocument/2006/relationships/image" Target="../media/image128.png"/><Relationship Id="rId32" Type="http://schemas.openxmlformats.org/officeDocument/2006/relationships/image" Target="../media/image136.png"/><Relationship Id="rId37" Type="http://schemas.openxmlformats.org/officeDocument/2006/relationships/image" Target="../media/image141.png"/><Relationship Id="rId40" Type="http://schemas.openxmlformats.org/officeDocument/2006/relationships/image" Target="../media/image144.png"/><Relationship Id="rId5" Type="http://schemas.openxmlformats.org/officeDocument/2006/relationships/image" Target="../media/image109.png"/><Relationship Id="rId15" Type="http://schemas.openxmlformats.org/officeDocument/2006/relationships/image" Target="../media/image119.png"/><Relationship Id="rId23" Type="http://schemas.openxmlformats.org/officeDocument/2006/relationships/image" Target="../media/image127.png"/><Relationship Id="rId28" Type="http://schemas.openxmlformats.org/officeDocument/2006/relationships/image" Target="../media/image132.png"/><Relationship Id="rId36" Type="http://schemas.openxmlformats.org/officeDocument/2006/relationships/image" Target="../media/image140.png"/><Relationship Id="rId10" Type="http://schemas.openxmlformats.org/officeDocument/2006/relationships/image" Target="../media/image114.png"/><Relationship Id="rId19" Type="http://schemas.openxmlformats.org/officeDocument/2006/relationships/image" Target="../media/image123.png"/><Relationship Id="rId31" Type="http://schemas.openxmlformats.org/officeDocument/2006/relationships/image" Target="../media/image135.png"/><Relationship Id="rId4" Type="http://schemas.openxmlformats.org/officeDocument/2006/relationships/image" Target="../media/image108.png"/><Relationship Id="rId9" Type="http://schemas.openxmlformats.org/officeDocument/2006/relationships/image" Target="../media/image113.png"/><Relationship Id="rId14" Type="http://schemas.openxmlformats.org/officeDocument/2006/relationships/image" Target="../media/image118.png"/><Relationship Id="rId22" Type="http://schemas.openxmlformats.org/officeDocument/2006/relationships/image" Target="../media/image126.png"/><Relationship Id="rId27" Type="http://schemas.openxmlformats.org/officeDocument/2006/relationships/image" Target="../media/image131.png"/><Relationship Id="rId30" Type="http://schemas.openxmlformats.org/officeDocument/2006/relationships/image" Target="../media/image134.png"/><Relationship Id="rId35" Type="http://schemas.openxmlformats.org/officeDocument/2006/relationships/image" Target="../media/image139.png"/><Relationship Id="rId43" Type="http://schemas.openxmlformats.org/officeDocument/2006/relationships/image" Target="../media/image14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13" Type="http://schemas.openxmlformats.org/officeDocument/2006/relationships/image" Target="../media/image159.png"/><Relationship Id="rId18" Type="http://schemas.openxmlformats.org/officeDocument/2006/relationships/image" Target="../media/image164.png"/><Relationship Id="rId26" Type="http://schemas.openxmlformats.org/officeDocument/2006/relationships/image" Target="../media/image172.png"/><Relationship Id="rId3" Type="http://schemas.openxmlformats.org/officeDocument/2006/relationships/image" Target="../media/image149.png"/><Relationship Id="rId21" Type="http://schemas.openxmlformats.org/officeDocument/2006/relationships/image" Target="../media/image167.png"/><Relationship Id="rId34" Type="http://schemas.openxmlformats.org/officeDocument/2006/relationships/image" Target="../media/image180.jpeg"/><Relationship Id="rId7" Type="http://schemas.openxmlformats.org/officeDocument/2006/relationships/image" Target="../media/image153.png"/><Relationship Id="rId12" Type="http://schemas.openxmlformats.org/officeDocument/2006/relationships/image" Target="../media/image158.png"/><Relationship Id="rId17" Type="http://schemas.openxmlformats.org/officeDocument/2006/relationships/image" Target="../media/image163.png"/><Relationship Id="rId25" Type="http://schemas.openxmlformats.org/officeDocument/2006/relationships/image" Target="../media/image171.png"/><Relationship Id="rId33" Type="http://schemas.openxmlformats.org/officeDocument/2006/relationships/image" Target="../media/image179.jpeg"/><Relationship Id="rId38" Type="http://schemas.openxmlformats.org/officeDocument/2006/relationships/image" Target="../media/image184.png"/><Relationship Id="rId2" Type="http://schemas.openxmlformats.org/officeDocument/2006/relationships/image" Target="../media/image148.png"/><Relationship Id="rId16" Type="http://schemas.openxmlformats.org/officeDocument/2006/relationships/image" Target="../media/image162.png"/><Relationship Id="rId20" Type="http://schemas.openxmlformats.org/officeDocument/2006/relationships/image" Target="../media/image166.png"/><Relationship Id="rId29" Type="http://schemas.openxmlformats.org/officeDocument/2006/relationships/image" Target="../media/image1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png"/><Relationship Id="rId11" Type="http://schemas.openxmlformats.org/officeDocument/2006/relationships/image" Target="../media/image157.png"/><Relationship Id="rId24" Type="http://schemas.openxmlformats.org/officeDocument/2006/relationships/image" Target="../media/image170.png"/><Relationship Id="rId32" Type="http://schemas.openxmlformats.org/officeDocument/2006/relationships/image" Target="../media/image178.jpeg"/><Relationship Id="rId37" Type="http://schemas.openxmlformats.org/officeDocument/2006/relationships/image" Target="../media/image183.jpeg"/><Relationship Id="rId5" Type="http://schemas.openxmlformats.org/officeDocument/2006/relationships/image" Target="../media/image151.png"/><Relationship Id="rId15" Type="http://schemas.openxmlformats.org/officeDocument/2006/relationships/image" Target="../media/image161.png"/><Relationship Id="rId23" Type="http://schemas.openxmlformats.org/officeDocument/2006/relationships/image" Target="../media/image169.png"/><Relationship Id="rId28" Type="http://schemas.openxmlformats.org/officeDocument/2006/relationships/image" Target="../media/image174.png"/><Relationship Id="rId36" Type="http://schemas.openxmlformats.org/officeDocument/2006/relationships/image" Target="../media/image182.png"/><Relationship Id="rId10" Type="http://schemas.openxmlformats.org/officeDocument/2006/relationships/image" Target="../media/image156.png"/><Relationship Id="rId19" Type="http://schemas.openxmlformats.org/officeDocument/2006/relationships/image" Target="../media/image165.png"/><Relationship Id="rId31" Type="http://schemas.openxmlformats.org/officeDocument/2006/relationships/image" Target="../media/image177.jpeg"/><Relationship Id="rId4" Type="http://schemas.openxmlformats.org/officeDocument/2006/relationships/image" Target="../media/image150.png"/><Relationship Id="rId9" Type="http://schemas.openxmlformats.org/officeDocument/2006/relationships/image" Target="../media/image155.png"/><Relationship Id="rId14" Type="http://schemas.openxmlformats.org/officeDocument/2006/relationships/image" Target="../media/image160.png"/><Relationship Id="rId22" Type="http://schemas.openxmlformats.org/officeDocument/2006/relationships/image" Target="../media/image168.png"/><Relationship Id="rId27" Type="http://schemas.openxmlformats.org/officeDocument/2006/relationships/image" Target="../media/image173.png"/><Relationship Id="rId30" Type="http://schemas.openxmlformats.org/officeDocument/2006/relationships/image" Target="../media/image176.png"/><Relationship Id="rId35" Type="http://schemas.openxmlformats.org/officeDocument/2006/relationships/image" Target="../media/image18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799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91228" y="1095755"/>
              <a:ext cx="4368546" cy="254584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3999" cy="685799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5240"/>
              <a:ext cx="9121140" cy="684275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0708" y="2514600"/>
              <a:ext cx="8513064" cy="148285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32103" y="2554223"/>
              <a:ext cx="7776972" cy="1452371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92429" y="2556510"/>
              <a:ext cx="8394700" cy="1363980"/>
            </a:xfrm>
            <a:custGeom>
              <a:avLst/>
              <a:gdLst/>
              <a:ahLst/>
              <a:cxnLst/>
              <a:rect l="l" t="t" r="r" b="b"/>
              <a:pathLst>
                <a:path w="8394700" h="1363979">
                  <a:moveTo>
                    <a:pt x="8166862" y="0"/>
                  </a:moveTo>
                  <a:lnTo>
                    <a:pt x="227329" y="0"/>
                  </a:lnTo>
                  <a:lnTo>
                    <a:pt x="181514" y="4616"/>
                  </a:lnTo>
                  <a:lnTo>
                    <a:pt x="138842" y="17857"/>
                  </a:lnTo>
                  <a:lnTo>
                    <a:pt x="100227" y="38810"/>
                  </a:lnTo>
                  <a:lnTo>
                    <a:pt x="66582" y="66563"/>
                  </a:lnTo>
                  <a:lnTo>
                    <a:pt x="38824" y="100204"/>
                  </a:lnTo>
                  <a:lnTo>
                    <a:pt x="17864" y="138820"/>
                  </a:lnTo>
                  <a:lnTo>
                    <a:pt x="4618" y="181500"/>
                  </a:lnTo>
                  <a:lnTo>
                    <a:pt x="0" y="227329"/>
                  </a:lnTo>
                  <a:lnTo>
                    <a:pt x="0" y="1136650"/>
                  </a:lnTo>
                  <a:lnTo>
                    <a:pt x="4618" y="1182479"/>
                  </a:lnTo>
                  <a:lnTo>
                    <a:pt x="17864" y="1225159"/>
                  </a:lnTo>
                  <a:lnTo>
                    <a:pt x="38824" y="1263775"/>
                  </a:lnTo>
                  <a:lnTo>
                    <a:pt x="66582" y="1297416"/>
                  </a:lnTo>
                  <a:lnTo>
                    <a:pt x="100227" y="1325169"/>
                  </a:lnTo>
                  <a:lnTo>
                    <a:pt x="138842" y="1346122"/>
                  </a:lnTo>
                  <a:lnTo>
                    <a:pt x="181514" y="1359363"/>
                  </a:lnTo>
                  <a:lnTo>
                    <a:pt x="227329" y="1363979"/>
                  </a:lnTo>
                  <a:lnTo>
                    <a:pt x="8166862" y="1363979"/>
                  </a:lnTo>
                  <a:lnTo>
                    <a:pt x="8212691" y="1359363"/>
                  </a:lnTo>
                  <a:lnTo>
                    <a:pt x="8255371" y="1346122"/>
                  </a:lnTo>
                  <a:lnTo>
                    <a:pt x="8293987" y="1325169"/>
                  </a:lnTo>
                  <a:lnTo>
                    <a:pt x="8327628" y="1297416"/>
                  </a:lnTo>
                  <a:lnTo>
                    <a:pt x="8355381" y="1263775"/>
                  </a:lnTo>
                  <a:lnTo>
                    <a:pt x="8376334" y="1225159"/>
                  </a:lnTo>
                  <a:lnTo>
                    <a:pt x="8389575" y="1182479"/>
                  </a:lnTo>
                  <a:lnTo>
                    <a:pt x="8394192" y="1136650"/>
                  </a:lnTo>
                  <a:lnTo>
                    <a:pt x="8394192" y="227329"/>
                  </a:lnTo>
                  <a:lnTo>
                    <a:pt x="8389575" y="181500"/>
                  </a:lnTo>
                  <a:lnTo>
                    <a:pt x="8376334" y="138820"/>
                  </a:lnTo>
                  <a:lnTo>
                    <a:pt x="8355381" y="100204"/>
                  </a:lnTo>
                  <a:lnTo>
                    <a:pt x="8327628" y="66563"/>
                  </a:lnTo>
                  <a:lnTo>
                    <a:pt x="8293987" y="38810"/>
                  </a:lnTo>
                  <a:lnTo>
                    <a:pt x="8255371" y="17857"/>
                  </a:lnTo>
                  <a:lnTo>
                    <a:pt x="8212691" y="4616"/>
                  </a:lnTo>
                  <a:lnTo>
                    <a:pt x="8166862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92429" y="2556510"/>
              <a:ext cx="8394700" cy="1363980"/>
            </a:xfrm>
            <a:custGeom>
              <a:avLst/>
              <a:gdLst/>
              <a:ahLst/>
              <a:cxnLst/>
              <a:rect l="l" t="t" r="r" b="b"/>
              <a:pathLst>
                <a:path w="8394700" h="1363979">
                  <a:moveTo>
                    <a:pt x="0" y="227329"/>
                  </a:moveTo>
                  <a:lnTo>
                    <a:pt x="4618" y="181500"/>
                  </a:lnTo>
                  <a:lnTo>
                    <a:pt x="17864" y="138820"/>
                  </a:lnTo>
                  <a:lnTo>
                    <a:pt x="38824" y="100204"/>
                  </a:lnTo>
                  <a:lnTo>
                    <a:pt x="66582" y="66563"/>
                  </a:lnTo>
                  <a:lnTo>
                    <a:pt x="100227" y="38810"/>
                  </a:lnTo>
                  <a:lnTo>
                    <a:pt x="138842" y="17857"/>
                  </a:lnTo>
                  <a:lnTo>
                    <a:pt x="181514" y="4616"/>
                  </a:lnTo>
                  <a:lnTo>
                    <a:pt x="227329" y="0"/>
                  </a:lnTo>
                  <a:lnTo>
                    <a:pt x="8166862" y="0"/>
                  </a:lnTo>
                  <a:lnTo>
                    <a:pt x="8212691" y="4616"/>
                  </a:lnTo>
                  <a:lnTo>
                    <a:pt x="8255371" y="17857"/>
                  </a:lnTo>
                  <a:lnTo>
                    <a:pt x="8293987" y="38810"/>
                  </a:lnTo>
                  <a:lnTo>
                    <a:pt x="8327628" y="66563"/>
                  </a:lnTo>
                  <a:lnTo>
                    <a:pt x="8355381" y="100204"/>
                  </a:lnTo>
                  <a:lnTo>
                    <a:pt x="8376334" y="138820"/>
                  </a:lnTo>
                  <a:lnTo>
                    <a:pt x="8389575" y="181500"/>
                  </a:lnTo>
                  <a:lnTo>
                    <a:pt x="8394192" y="227329"/>
                  </a:lnTo>
                  <a:lnTo>
                    <a:pt x="8394192" y="1136650"/>
                  </a:lnTo>
                  <a:lnTo>
                    <a:pt x="8389575" y="1182479"/>
                  </a:lnTo>
                  <a:lnTo>
                    <a:pt x="8376334" y="1225159"/>
                  </a:lnTo>
                  <a:lnTo>
                    <a:pt x="8355381" y="1263775"/>
                  </a:lnTo>
                  <a:lnTo>
                    <a:pt x="8327628" y="1297416"/>
                  </a:lnTo>
                  <a:lnTo>
                    <a:pt x="8293987" y="1325169"/>
                  </a:lnTo>
                  <a:lnTo>
                    <a:pt x="8255371" y="1346122"/>
                  </a:lnTo>
                  <a:lnTo>
                    <a:pt x="8212691" y="1359363"/>
                  </a:lnTo>
                  <a:lnTo>
                    <a:pt x="8166862" y="1363979"/>
                  </a:lnTo>
                  <a:lnTo>
                    <a:pt x="227329" y="1363979"/>
                  </a:lnTo>
                  <a:lnTo>
                    <a:pt x="181514" y="1359363"/>
                  </a:lnTo>
                  <a:lnTo>
                    <a:pt x="138842" y="1346122"/>
                  </a:lnTo>
                  <a:lnTo>
                    <a:pt x="100227" y="1325169"/>
                  </a:lnTo>
                  <a:lnTo>
                    <a:pt x="66582" y="1297416"/>
                  </a:lnTo>
                  <a:lnTo>
                    <a:pt x="38824" y="1263775"/>
                  </a:lnTo>
                  <a:lnTo>
                    <a:pt x="17864" y="1225159"/>
                  </a:lnTo>
                  <a:lnTo>
                    <a:pt x="4618" y="1182479"/>
                  </a:lnTo>
                  <a:lnTo>
                    <a:pt x="0" y="1136650"/>
                  </a:lnTo>
                  <a:lnTo>
                    <a:pt x="0" y="227329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4131" y="4146816"/>
              <a:ext cx="8552688" cy="188518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16863" y="4206227"/>
              <a:ext cx="7776972" cy="1818131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55854" y="4188714"/>
              <a:ext cx="8434070" cy="1766570"/>
            </a:xfrm>
            <a:custGeom>
              <a:avLst/>
              <a:gdLst/>
              <a:ahLst/>
              <a:cxnLst/>
              <a:rect l="l" t="t" r="r" b="b"/>
              <a:pathLst>
                <a:path w="8434070" h="1766570">
                  <a:moveTo>
                    <a:pt x="8139430" y="0"/>
                  </a:moveTo>
                  <a:lnTo>
                    <a:pt x="294386" y="0"/>
                  </a:lnTo>
                  <a:lnTo>
                    <a:pt x="246634" y="3853"/>
                  </a:lnTo>
                  <a:lnTo>
                    <a:pt x="201337" y="15010"/>
                  </a:lnTo>
                  <a:lnTo>
                    <a:pt x="159098" y="32863"/>
                  </a:lnTo>
                  <a:lnTo>
                    <a:pt x="120525" y="56806"/>
                  </a:lnTo>
                  <a:lnTo>
                    <a:pt x="86223" y="86232"/>
                  </a:lnTo>
                  <a:lnTo>
                    <a:pt x="56799" y="120536"/>
                  </a:lnTo>
                  <a:lnTo>
                    <a:pt x="32858" y="159109"/>
                  </a:lnTo>
                  <a:lnTo>
                    <a:pt x="15007" y="201346"/>
                  </a:lnTo>
                  <a:lnTo>
                    <a:pt x="3853" y="246641"/>
                  </a:lnTo>
                  <a:lnTo>
                    <a:pt x="0" y="294386"/>
                  </a:lnTo>
                  <a:lnTo>
                    <a:pt x="0" y="1471930"/>
                  </a:lnTo>
                  <a:lnTo>
                    <a:pt x="3853" y="1519681"/>
                  </a:lnTo>
                  <a:lnTo>
                    <a:pt x="15007" y="1564978"/>
                  </a:lnTo>
                  <a:lnTo>
                    <a:pt x="32858" y="1607217"/>
                  </a:lnTo>
                  <a:lnTo>
                    <a:pt x="56799" y="1645790"/>
                  </a:lnTo>
                  <a:lnTo>
                    <a:pt x="86223" y="1680092"/>
                  </a:lnTo>
                  <a:lnTo>
                    <a:pt x="120525" y="1709516"/>
                  </a:lnTo>
                  <a:lnTo>
                    <a:pt x="159098" y="1733457"/>
                  </a:lnTo>
                  <a:lnTo>
                    <a:pt x="201337" y="1751308"/>
                  </a:lnTo>
                  <a:lnTo>
                    <a:pt x="246634" y="1762462"/>
                  </a:lnTo>
                  <a:lnTo>
                    <a:pt x="294386" y="1766316"/>
                  </a:lnTo>
                  <a:lnTo>
                    <a:pt x="8139430" y="1766316"/>
                  </a:lnTo>
                  <a:lnTo>
                    <a:pt x="8187174" y="1762462"/>
                  </a:lnTo>
                  <a:lnTo>
                    <a:pt x="8232469" y="1751308"/>
                  </a:lnTo>
                  <a:lnTo>
                    <a:pt x="8274706" y="1733457"/>
                  </a:lnTo>
                  <a:lnTo>
                    <a:pt x="8313279" y="1709516"/>
                  </a:lnTo>
                  <a:lnTo>
                    <a:pt x="8347583" y="1680092"/>
                  </a:lnTo>
                  <a:lnTo>
                    <a:pt x="8377009" y="1645790"/>
                  </a:lnTo>
                  <a:lnTo>
                    <a:pt x="8400952" y="1607217"/>
                  </a:lnTo>
                  <a:lnTo>
                    <a:pt x="8418805" y="1564978"/>
                  </a:lnTo>
                  <a:lnTo>
                    <a:pt x="8429962" y="1519681"/>
                  </a:lnTo>
                  <a:lnTo>
                    <a:pt x="8433816" y="1471930"/>
                  </a:lnTo>
                  <a:lnTo>
                    <a:pt x="8433816" y="294386"/>
                  </a:lnTo>
                  <a:lnTo>
                    <a:pt x="8429962" y="246641"/>
                  </a:lnTo>
                  <a:lnTo>
                    <a:pt x="8418805" y="201346"/>
                  </a:lnTo>
                  <a:lnTo>
                    <a:pt x="8400952" y="159109"/>
                  </a:lnTo>
                  <a:lnTo>
                    <a:pt x="8377009" y="120536"/>
                  </a:lnTo>
                  <a:lnTo>
                    <a:pt x="8347583" y="86232"/>
                  </a:lnTo>
                  <a:lnTo>
                    <a:pt x="8313279" y="56806"/>
                  </a:lnTo>
                  <a:lnTo>
                    <a:pt x="8274706" y="32863"/>
                  </a:lnTo>
                  <a:lnTo>
                    <a:pt x="8232469" y="15010"/>
                  </a:lnTo>
                  <a:lnTo>
                    <a:pt x="8187174" y="3853"/>
                  </a:lnTo>
                  <a:lnTo>
                    <a:pt x="8139430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55854" y="4188714"/>
              <a:ext cx="8434070" cy="1766570"/>
            </a:xfrm>
            <a:custGeom>
              <a:avLst/>
              <a:gdLst/>
              <a:ahLst/>
              <a:cxnLst/>
              <a:rect l="l" t="t" r="r" b="b"/>
              <a:pathLst>
                <a:path w="8434070" h="1766570">
                  <a:moveTo>
                    <a:pt x="0" y="294386"/>
                  </a:moveTo>
                  <a:lnTo>
                    <a:pt x="3853" y="246641"/>
                  </a:lnTo>
                  <a:lnTo>
                    <a:pt x="15007" y="201346"/>
                  </a:lnTo>
                  <a:lnTo>
                    <a:pt x="32858" y="159109"/>
                  </a:lnTo>
                  <a:lnTo>
                    <a:pt x="56799" y="120536"/>
                  </a:lnTo>
                  <a:lnTo>
                    <a:pt x="86223" y="86232"/>
                  </a:lnTo>
                  <a:lnTo>
                    <a:pt x="120525" y="56806"/>
                  </a:lnTo>
                  <a:lnTo>
                    <a:pt x="159098" y="32863"/>
                  </a:lnTo>
                  <a:lnTo>
                    <a:pt x="201337" y="15010"/>
                  </a:lnTo>
                  <a:lnTo>
                    <a:pt x="246634" y="3853"/>
                  </a:lnTo>
                  <a:lnTo>
                    <a:pt x="294386" y="0"/>
                  </a:lnTo>
                  <a:lnTo>
                    <a:pt x="8139430" y="0"/>
                  </a:lnTo>
                  <a:lnTo>
                    <a:pt x="8187174" y="3853"/>
                  </a:lnTo>
                  <a:lnTo>
                    <a:pt x="8232469" y="15010"/>
                  </a:lnTo>
                  <a:lnTo>
                    <a:pt x="8274706" y="32863"/>
                  </a:lnTo>
                  <a:lnTo>
                    <a:pt x="8313279" y="56806"/>
                  </a:lnTo>
                  <a:lnTo>
                    <a:pt x="8347583" y="86232"/>
                  </a:lnTo>
                  <a:lnTo>
                    <a:pt x="8377009" y="120536"/>
                  </a:lnTo>
                  <a:lnTo>
                    <a:pt x="8400952" y="159109"/>
                  </a:lnTo>
                  <a:lnTo>
                    <a:pt x="8418805" y="201346"/>
                  </a:lnTo>
                  <a:lnTo>
                    <a:pt x="8429962" y="246641"/>
                  </a:lnTo>
                  <a:lnTo>
                    <a:pt x="8433816" y="294386"/>
                  </a:lnTo>
                  <a:lnTo>
                    <a:pt x="8433816" y="1471930"/>
                  </a:lnTo>
                  <a:lnTo>
                    <a:pt x="8429962" y="1519681"/>
                  </a:lnTo>
                  <a:lnTo>
                    <a:pt x="8418805" y="1564978"/>
                  </a:lnTo>
                  <a:lnTo>
                    <a:pt x="8400952" y="1607217"/>
                  </a:lnTo>
                  <a:lnTo>
                    <a:pt x="8377009" y="1645790"/>
                  </a:lnTo>
                  <a:lnTo>
                    <a:pt x="8347583" y="1680092"/>
                  </a:lnTo>
                  <a:lnTo>
                    <a:pt x="8313279" y="1709516"/>
                  </a:lnTo>
                  <a:lnTo>
                    <a:pt x="8274706" y="1733457"/>
                  </a:lnTo>
                  <a:lnTo>
                    <a:pt x="8232469" y="1751308"/>
                  </a:lnTo>
                  <a:lnTo>
                    <a:pt x="8187174" y="1762462"/>
                  </a:lnTo>
                  <a:lnTo>
                    <a:pt x="8139430" y="1766316"/>
                  </a:lnTo>
                  <a:lnTo>
                    <a:pt x="294386" y="1766316"/>
                  </a:lnTo>
                  <a:lnTo>
                    <a:pt x="246634" y="1762462"/>
                  </a:lnTo>
                  <a:lnTo>
                    <a:pt x="201337" y="1751308"/>
                  </a:lnTo>
                  <a:lnTo>
                    <a:pt x="159098" y="1733457"/>
                  </a:lnTo>
                  <a:lnTo>
                    <a:pt x="120525" y="1709516"/>
                  </a:lnTo>
                  <a:lnTo>
                    <a:pt x="86223" y="1680092"/>
                  </a:lnTo>
                  <a:lnTo>
                    <a:pt x="56799" y="1645790"/>
                  </a:lnTo>
                  <a:lnTo>
                    <a:pt x="32858" y="1607217"/>
                  </a:lnTo>
                  <a:lnTo>
                    <a:pt x="15007" y="1564978"/>
                  </a:lnTo>
                  <a:lnTo>
                    <a:pt x="3853" y="1519681"/>
                  </a:lnTo>
                  <a:lnTo>
                    <a:pt x="0" y="1471930"/>
                  </a:lnTo>
                  <a:lnTo>
                    <a:pt x="0" y="294386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4131" y="1316736"/>
              <a:ext cx="8552688" cy="103784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87680" y="1333512"/>
              <a:ext cx="8429244" cy="108659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355854" y="1358646"/>
              <a:ext cx="8434070" cy="919480"/>
            </a:xfrm>
            <a:custGeom>
              <a:avLst/>
              <a:gdLst/>
              <a:ahLst/>
              <a:cxnLst/>
              <a:rect l="l" t="t" r="r" b="b"/>
              <a:pathLst>
                <a:path w="8434070" h="919480">
                  <a:moveTo>
                    <a:pt x="8280654" y="0"/>
                  </a:moveTo>
                  <a:lnTo>
                    <a:pt x="153161" y="0"/>
                  </a:lnTo>
                  <a:lnTo>
                    <a:pt x="104748" y="7808"/>
                  </a:lnTo>
                  <a:lnTo>
                    <a:pt x="62704" y="29553"/>
                  </a:lnTo>
                  <a:lnTo>
                    <a:pt x="29549" y="62709"/>
                  </a:lnTo>
                  <a:lnTo>
                    <a:pt x="7807" y="104753"/>
                  </a:lnTo>
                  <a:lnTo>
                    <a:pt x="0" y="153162"/>
                  </a:lnTo>
                  <a:lnTo>
                    <a:pt x="0" y="765809"/>
                  </a:lnTo>
                  <a:lnTo>
                    <a:pt x="7807" y="814218"/>
                  </a:lnTo>
                  <a:lnTo>
                    <a:pt x="29549" y="856262"/>
                  </a:lnTo>
                  <a:lnTo>
                    <a:pt x="62704" y="889418"/>
                  </a:lnTo>
                  <a:lnTo>
                    <a:pt x="104748" y="911163"/>
                  </a:lnTo>
                  <a:lnTo>
                    <a:pt x="153161" y="918971"/>
                  </a:lnTo>
                  <a:lnTo>
                    <a:pt x="8280654" y="918971"/>
                  </a:lnTo>
                  <a:lnTo>
                    <a:pt x="8329062" y="911163"/>
                  </a:lnTo>
                  <a:lnTo>
                    <a:pt x="8371106" y="889418"/>
                  </a:lnTo>
                  <a:lnTo>
                    <a:pt x="8404262" y="856262"/>
                  </a:lnTo>
                  <a:lnTo>
                    <a:pt x="8426007" y="814218"/>
                  </a:lnTo>
                  <a:lnTo>
                    <a:pt x="8433816" y="765809"/>
                  </a:lnTo>
                  <a:lnTo>
                    <a:pt x="8433816" y="153162"/>
                  </a:lnTo>
                  <a:lnTo>
                    <a:pt x="8426007" y="104753"/>
                  </a:lnTo>
                  <a:lnTo>
                    <a:pt x="8404262" y="62709"/>
                  </a:lnTo>
                  <a:lnTo>
                    <a:pt x="8371106" y="29553"/>
                  </a:lnTo>
                  <a:lnTo>
                    <a:pt x="8329062" y="7808"/>
                  </a:lnTo>
                  <a:lnTo>
                    <a:pt x="8280654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55854" y="1358646"/>
              <a:ext cx="8434070" cy="919480"/>
            </a:xfrm>
            <a:custGeom>
              <a:avLst/>
              <a:gdLst/>
              <a:ahLst/>
              <a:cxnLst/>
              <a:rect l="l" t="t" r="r" b="b"/>
              <a:pathLst>
                <a:path w="8434070" h="919480">
                  <a:moveTo>
                    <a:pt x="0" y="153162"/>
                  </a:moveTo>
                  <a:lnTo>
                    <a:pt x="7807" y="104753"/>
                  </a:lnTo>
                  <a:lnTo>
                    <a:pt x="29549" y="62709"/>
                  </a:lnTo>
                  <a:lnTo>
                    <a:pt x="62704" y="29553"/>
                  </a:lnTo>
                  <a:lnTo>
                    <a:pt x="104748" y="7808"/>
                  </a:lnTo>
                  <a:lnTo>
                    <a:pt x="153161" y="0"/>
                  </a:lnTo>
                  <a:lnTo>
                    <a:pt x="8280654" y="0"/>
                  </a:lnTo>
                  <a:lnTo>
                    <a:pt x="8329062" y="7808"/>
                  </a:lnTo>
                  <a:lnTo>
                    <a:pt x="8371106" y="29553"/>
                  </a:lnTo>
                  <a:lnTo>
                    <a:pt x="8404262" y="62709"/>
                  </a:lnTo>
                  <a:lnTo>
                    <a:pt x="8426007" y="104753"/>
                  </a:lnTo>
                  <a:lnTo>
                    <a:pt x="8433816" y="153162"/>
                  </a:lnTo>
                  <a:lnTo>
                    <a:pt x="8433816" y="765809"/>
                  </a:lnTo>
                  <a:lnTo>
                    <a:pt x="8426007" y="814218"/>
                  </a:lnTo>
                  <a:lnTo>
                    <a:pt x="8404262" y="856262"/>
                  </a:lnTo>
                  <a:lnTo>
                    <a:pt x="8371106" y="889418"/>
                  </a:lnTo>
                  <a:lnTo>
                    <a:pt x="8329062" y="911163"/>
                  </a:lnTo>
                  <a:lnTo>
                    <a:pt x="8280654" y="918971"/>
                  </a:lnTo>
                  <a:lnTo>
                    <a:pt x="153161" y="918971"/>
                  </a:lnTo>
                  <a:lnTo>
                    <a:pt x="104748" y="911163"/>
                  </a:lnTo>
                  <a:lnTo>
                    <a:pt x="62704" y="889418"/>
                  </a:lnTo>
                  <a:lnTo>
                    <a:pt x="29549" y="856262"/>
                  </a:lnTo>
                  <a:lnTo>
                    <a:pt x="7807" y="814218"/>
                  </a:lnTo>
                  <a:lnTo>
                    <a:pt x="0" y="765809"/>
                  </a:lnTo>
                  <a:lnTo>
                    <a:pt x="0" y="153162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700531" y="1428115"/>
            <a:ext cx="7922259" cy="4361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2400" b="1" i="1" spc="-10" dirty="0">
                <a:solidFill>
                  <a:srgbClr val="FF0000"/>
                </a:solidFill>
                <a:latin typeface="Arial"/>
                <a:cs typeface="Arial"/>
              </a:rPr>
              <a:t>Программирование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24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5" dirty="0">
                <a:solidFill>
                  <a:srgbClr val="FFFFFF"/>
                </a:solidFill>
                <a:latin typeface="Arial"/>
                <a:cs typeface="Arial"/>
              </a:rPr>
              <a:t>это</a:t>
            </a:r>
            <a:r>
              <a:rPr sz="24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Arial"/>
                <a:cs typeface="Arial"/>
              </a:rPr>
              <a:t>процесс</a:t>
            </a:r>
            <a:r>
              <a:rPr sz="2400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Arial"/>
                <a:cs typeface="Arial"/>
              </a:rPr>
              <a:t>создания</a:t>
            </a:r>
            <a:r>
              <a:rPr sz="24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программ, </a:t>
            </a:r>
            <a:r>
              <a:rPr sz="2400" spc="-6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Arial"/>
                <a:cs typeface="Arial"/>
              </a:rPr>
              <a:t>разработки </a:t>
            </a:r>
            <a:r>
              <a:rPr sz="2400" spc="-25" dirty="0">
                <a:solidFill>
                  <a:srgbClr val="FFFFFF"/>
                </a:solidFill>
                <a:latin typeface="Arial"/>
                <a:cs typeface="Arial"/>
              </a:rPr>
              <a:t>всех</a:t>
            </a:r>
            <a:r>
              <a:rPr sz="24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типов</a:t>
            </a:r>
            <a:r>
              <a:rPr sz="24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Arial"/>
                <a:cs typeface="Arial"/>
              </a:rPr>
              <a:t>программного</a:t>
            </a:r>
            <a:r>
              <a:rPr sz="2400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5" dirty="0">
                <a:solidFill>
                  <a:srgbClr val="FFFFFF"/>
                </a:solidFill>
                <a:latin typeface="Arial"/>
                <a:cs typeface="Arial"/>
              </a:rPr>
              <a:t>обеспечения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300">
              <a:latin typeface="Arial"/>
              <a:cs typeface="Arial"/>
            </a:endParaRPr>
          </a:p>
          <a:p>
            <a:pPr marL="1431290" marR="1386840" algn="ctr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Для записи программ </a:t>
            </a:r>
            <a:r>
              <a:rPr sz="2400" spc="-15" dirty="0">
                <a:solidFill>
                  <a:srgbClr val="FFFFFF"/>
                </a:solidFill>
                <a:latin typeface="Arial"/>
                <a:cs typeface="Arial"/>
              </a:rPr>
              <a:t>используются </a:t>
            </a:r>
            <a:r>
              <a:rPr sz="2400" spc="-6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специальные</a:t>
            </a:r>
            <a:r>
              <a:rPr sz="24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языки</a:t>
            </a:r>
            <a:r>
              <a:rPr sz="24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i="1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endParaRPr sz="2400">
              <a:latin typeface="Arial"/>
              <a:cs typeface="Arial"/>
            </a:endParaRPr>
          </a:p>
          <a:p>
            <a:pPr marL="119380" algn="ctr">
              <a:lnSpc>
                <a:spcPct val="100000"/>
              </a:lnSpc>
            </a:pPr>
            <a:r>
              <a:rPr sz="2400" b="1" i="1" dirty="0">
                <a:solidFill>
                  <a:srgbClr val="FF0000"/>
                </a:solidFill>
                <a:latin typeface="Arial"/>
                <a:cs typeface="Arial"/>
              </a:rPr>
              <a:t>языки</a:t>
            </a:r>
            <a:r>
              <a:rPr sz="2400" b="1" i="1" spc="-1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i="1" spc="-10" dirty="0">
                <a:solidFill>
                  <a:srgbClr val="FF0000"/>
                </a:solidFill>
                <a:latin typeface="Arial"/>
                <a:cs typeface="Arial"/>
              </a:rPr>
              <a:t>программирования</a:t>
            </a:r>
            <a:r>
              <a:rPr sz="2400" b="1" i="1" spc="-2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i="1" spc="-5" dirty="0">
                <a:solidFill>
                  <a:srgbClr val="FF0000"/>
                </a:solidFill>
                <a:latin typeface="Arial"/>
                <a:cs typeface="Arial"/>
              </a:rPr>
              <a:t>(формальные языки)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3750">
              <a:latin typeface="Arial"/>
              <a:cs typeface="Arial"/>
            </a:endParaRPr>
          </a:p>
          <a:p>
            <a:pPr marL="1052195" marR="330835" indent="-710565">
              <a:lnSpc>
                <a:spcPct val="10000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Комплекс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программных </a:t>
            </a:r>
            <a:r>
              <a:rPr sz="2400" spc="-10" dirty="0">
                <a:solidFill>
                  <a:srgbClr val="FFFFFF"/>
                </a:solidFill>
                <a:latin typeface="Arial"/>
                <a:cs typeface="Arial"/>
              </a:rPr>
              <a:t>средств, </a:t>
            </a:r>
            <a:r>
              <a:rPr sz="2400" spc="-15" dirty="0">
                <a:solidFill>
                  <a:srgbClr val="FFFFFF"/>
                </a:solidFill>
                <a:latin typeface="Arial"/>
                <a:cs typeface="Arial"/>
              </a:rPr>
              <a:t>предназначенных </a:t>
            </a:r>
            <a:r>
              <a:rPr sz="2400" spc="-6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для</a:t>
            </a:r>
            <a:r>
              <a:rPr sz="24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Arial"/>
                <a:cs typeface="Arial"/>
              </a:rPr>
              <a:t>разработки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Arial"/>
                <a:cs typeface="Arial"/>
              </a:rPr>
              <a:t>компьютерных</a:t>
            </a:r>
            <a:r>
              <a:rPr sz="24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программ</a:t>
            </a:r>
            <a:endParaRPr sz="2400">
              <a:latin typeface="Arial"/>
              <a:cs typeface="Arial"/>
            </a:endParaRPr>
          </a:p>
          <a:p>
            <a:pPr marL="915035" marR="902969" indent="979805">
              <a:lnSpc>
                <a:spcPct val="100000"/>
              </a:lnSpc>
            </a:pP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на </a:t>
            </a:r>
            <a:r>
              <a:rPr sz="2400" spc="5" dirty="0">
                <a:solidFill>
                  <a:srgbClr val="FFFFFF"/>
                </a:solidFill>
                <a:latin typeface="Arial"/>
                <a:cs typeface="Arial"/>
              </a:rPr>
              <a:t>языке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программирования,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0" dirty="0">
                <a:solidFill>
                  <a:srgbClr val="FFFFFF"/>
                </a:solidFill>
                <a:latin typeface="Arial"/>
                <a:cs typeface="Arial"/>
              </a:rPr>
              <a:t>называют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i="1" spc="-10" dirty="0">
                <a:solidFill>
                  <a:srgbClr val="FF0000"/>
                </a:solidFill>
                <a:latin typeface="Arial"/>
                <a:cs typeface="Arial"/>
              </a:rPr>
              <a:t>системой</a:t>
            </a:r>
            <a:r>
              <a:rPr sz="2400" b="1" i="1" spc="1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i="1" spc="-10" dirty="0">
                <a:solidFill>
                  <a:srgbClr val="FF0000"/>
                </a:solidFill>
                <a:latin typeface="Arial"/>
                <a:cs typeface="Arial"/>
              </a:rPr>
              <a:t>программирования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1641348" y="684250"/>
            <a:ext cx="7493634" cy="6186805"/>
            <a:chOff x="1641348" y="684250"/>
            <a:chExt cx="7493634" cy="6186805"/>
          </a:xfrm>
        </p:grpSpPr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641348" y="684250"/>
              <a:ext cx="5849874" cy="390931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8533638" y="6381750"/>
              <a:ext cx="588645" cy="476250"/>
            </a:xfrm>
            <a:custGeom>
              <a:avLst/>
              <a:gdLst/>
              <a:ahLst/>
              <a:cxnLst/>
              <a:rect l="l" t="t" r="r" b="b"/>
              <a:pathLst>
                <a:path w="588645" h="476250">
                  <a:moveTo>
                    <a:pt x="588263" y="0"/>
                  </a:moveTo>
                  <a:lnTo>
                    <a:pt x="0" y="0"/>
                  </a:lnTo>
                  <a:lnTo>
                    <a:pt x="0" y="476247"/>
                  </a:lnTo>
                  <a:lnTo>
                    <a:pt x="588263" y="476247"/>
                  </a:lnTo>
                  <a:lnTo>
                    <a:pt x="588263" y="430720"/>
                  </a:lnTo>
                  <a:lnTo>
                    <a:pt x="478662" y="430720"/>
                  </a:lnTo>
                  <a:lnTo>
                    <a:pt x="109473" y="246126"/>
                  </a:lnTo>
                  <a:lnTo>
                    <a:pt x="478662" y="61531"/>
                  </a:lnTo>
                  <a:lnTo>
                    <a:pt x="588263" y="61531"/>
                  </a:lnTo>
                  <a:lnTo>
                    <a:pt x="588263" y="0"/>
                  </a:lnTo>
                  <a:close/>
                </a:path>
                <a:path w="588645" h="476250">
                  <a:moveTo>
                    <a:pt x="588263" y="61531"/>
                  </a:moveTo>
                  <a:lnTo>
                    <a:pt x="478662" y="61531"/>
                  </a:lnTo>
                  <a:lnTo>
                    <a:pt x="478662" y="430720"/>
                  </a:lnTo>
                  <a:lnTo>
                    <a:pt x="588263" y="430720"/>
                  </a:lnTo>
                  <a:lnTo>
                    <a:pt x="588263" y="61531"/>
                  </a:lnTo>
                  <a:close/>
                </a:path>
              </a:pathLst>
            </a:custGeom>
            <a:solidFill>
              <a:srgbClr val="BADFE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643112" y="6443281"/>
              <a:ext cx="369570" cy="369570"/>
            </a:xfrm>
            <a:custGeom>
              <a:avLst/>
              <a:gdLst/>
              <a:ahLst/>
              <a:cxnLst/>
              <a:rect l="l" t="t" r="r" b="b"/>
              <a:pathLst>
                <a:path w="369570" h="369570">
                  <a:moveTo>
                    <a:pt x="369189" y="0"/>
                  </a:moveTo>
                  <a:lnTo>
                    <a:pt x="0" y="184594"/>
                  </a:lnTo>
                  <a:lnTo>
                    <a:pt x="369189" y="369188"/>
                  </a:lnTo>
                  <a:lnTo>
                    <a:pt x="369189" y="0"/>
                  </a:lnTo>
                  <a:close/>
                </a:path>
              </a:pathLst>
            </a:custGeom>
            <a:solidFill>
              <a:srgbClr val="6F85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8643112" y="6443281"/>
              <a:ext cx="369570" cy="369570"/>
            </a:xfrm>
            <a:custGeom>
              <a:avLst/>
              <a:gdLst/>
              <a:ahLst/>
              <a:cxnLst/>
              <a:rect l="l" t="t" r="r" b="b"/>
              <a:pathLst>
                <a:path w="369570" h="369570">
                  <a:moveTo>
                    <a:pt x="0" y="184594"/>
                  </a:moveTo>
                  <a:lnTo>
                    <a:pt x="369189" y="0"/>
                  </a:lnTo>
                  <a:lnTo>
                    <a:pt x="369189" y="369188"/>
                  </a:lnTo>
                  <a:lnTo>
                    <a:pt x="0" y="184594"/>
                  </a:lnTo>
                  <a:close/>
                </a:path>
              </a:pathLst>
            </a:custGeom>
            <a:ln w="259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8533638" y="6381748"/>
              <a:ext cx="588645" cy="476250"/>
            </a:xfrm>
            <a:custGeom>
              <a:avLst/>
              <a:gdLst/>
              <a:ahLst/>
              <a:cxnLst/>
              <a:rect l="l" t="t" r="r" b="b"/>
              <a:pathLst>
                <a:path w="588645" h="476250">
                  <a:moveTo>
                    <a:pt x="588264" y="476248"/>
                  </a:moveTo>
                  <a:lnTo>
                    <a:pt x="588264" y="0"/>
                  </a:lnTo>
                  <a:lnTo>
                    <a:pt x="0" y="0"/>
                  </a:lnTo>
                  <a:lnTo>
                    <a:pt x="0" y="476248"/>
                  </a:lnTo>
                </a:path>
              </a:pathLst>
            </a:custGeom>
            <a:ln w="259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23" y="0"/>
            <a:ext cx="9139555" cy="6858000"/>
            <a:chOff x="1523" y="0"/>
            <a:chExt cx="913955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23" y="0"/>
              <a:ext cx="9139428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63339" y="1299972"/>
              <a:ext cx="4907279" cy="494233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97095" y="1717548"/>
              <a:ext cx="4567428" cy="418642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925062" y="1341882"/>
              <a:ext cx="4788535" cy="4823460"/>
            </a:xfrm>
            <a:custGeom>
              <a:avLst/>
              <a:gdLst/>
              <a:ahLst/>
              <a:cxnLst/>
              <a:rect l="l" t="t" r="r" b="b"/>
              <a:pathLst>
                <a:path w="4788534" h="4823460">
                  <a:moveTo>
                    <a:pt x="3990340" y="0"/>
                  </a:moveTo>
                  <a:lnTo>
                    <a:pt x="798067" y="0"/>
                  </a:lnTo>
                  <a:lnTo>
                    <a:pt x="749459" y="1456"/>
                  </a:lnTo>
                  <a:lnTo>
                    <a:pt x="701619" y="5771"/>
                  </a:lnTo>
                  <a:lnTo>
                    <a:pt x="654632" y="12860"/>
                  </a:lnTo>
                  <a:lnTo>
                    <a:pt x="608582" y="22639"/>
                  </a:lnTo>
                  <a:lnTo>
                    <a:pt x="563551" y="35026"/>
                  </a:lnTo>
                  <a:lnTo>
                    <a:pt x="519624" y="49937"/>
                  </a:lnTo>
                  <a:lnTo>
                    <a:pt x="476884" y="67287"/>
                  </a:lnTo>
                  <a:lnTo>
                    <a:pt x="435414" y="86995"/>
                  </a:lnTo>
                  <a:lnTo>
                    <a:pt x="395299" y="108975"/>
                  </a:lnTo>
                  <a:lnTo>
                    <a:pt x="356621" y="133145"/>
                  </a:lnTo>
                  <a:lnTo>
                    <a:pt x="319464" y="159420"/>
                  </a:lnTo>
                  <a:lnTo>
                    <a:pt x="283912" y="187718"/>
                  </a:lnTo>
                  <a:lnTo>
                    <a:pt x="250048" y="217955"/>
                  </a:lnTo>
                  <a:lnTo>
                    <a:pt x="217955" y="250048"/>
                  </a:lnTo>
                  <a:lnTo>
                    <a:pt x="187718" y="283912"/>
                  </a:lnTo>
                  <a:lnTo>
                    <a:pt x="159420" y="319464"/>
                  </a:lnTo>
                  <a:lnTo>
                    <a:pt x="133145" y="356621"/>
                  </a:lnTo>
                  <a:lnTo>
                    <a:pt x="108975" y="395299"/>
                  </a:lnTo>
                  <a:lnTo>
                    <a:pt x="86995" y="435414"/>
                  </a:lnTo>
                  <a:lnTo>
                    <a:pt x="67287" y="476884"/>
                  </a:lnTo>
                  <a:lnTo>
                    <a:pt x="49937" y="519624"/>
                  </a:lnTo>
                  <a:lnTo>
                    <a:pt x="35026" y="563551"/>
                  </a:lnTo>
                  <a:lnTo>
                    <a:pt x="22639" y="608582"/>
                  </a:lnTo>
                  <a:lnTo>
                    <a:pt x="12860" y="654632"/>
                  </a:lnTo>
                  <a:lnTo>
                    <a:pt x="5771" y="701619"/>
                  </a:lnTo>
                  <a:lnTo>
                    <a:pt x="1456" y="749459"/>
                  </a:lnTo>
                  <a:lnTo>
                    <a:pt x="0" y="798067"/>
                  </a:lnTo>
                  <a:lnTo>
                    <a:pt x="0" y="4025391"/>
                  </a:lnTo>
                  <a:lnTo>
                    <a:pt x="1456" y="4074007"/>
                  </a:lnTo>
                  <a:lnTo>
                    <a:pt x="5771" y="4121852"/>
                  </a:lnTo>
                  <a:lnTo>
                    <a:pt x="12860" y="4168843"/>
                  </a:lnTo>
                  <a:lnTo>
                    <a:pt x="22639" y="4214898"/>
                  </a:lnTo>
                  <a:lnTo>
                    <a:pt x="35026" y="4259931"/>
                  </a:lnTo>
                  <a:lnTo>
                    <a:pt x="49937" y="4303860"/>
                  </a:lnTo>
                  <a:lnTo>
                    <a:pt x="67287" y="4346602"/>
                  </a:lnTo>
                  <a:lnTo>
                    <a:pt x="86995" y="4388073"/>
                  </a:lnTo>
                  <a:lnTo>
                    <a:pt x="108975" y="4428188"/>
                  </a:lnTo>
                  <a:lnTo>
                    <a:pt x="133145" y="4466866"/>
                  </a:lnTo>
                  <a:lnTo>
                    <a:pt x="159420" y="4504022"/>
                  </a:lnTo>
                  <a:lnTo>
                    <a:pt x="187718" y="4539574"/>
                  </a:lnTo>
                  <a:lnTo>
                    <a:pt x="217955" y="4573436"/>
                  </a:lnTo>
                  <a:lnTo>
                    <a:pt x="250048" y="4605527"/>
                  </a:lnTo>
                  <a:lnTo>
                    <a:pt x="283912" y="4635762"/>
                  </a:lnTo>
                  <a:lnTo>
                    <a:pt x="319464" y="4664057"/>
                  </a:lnTo>
                  <a:lnTo>
                    <a:pt x="356621" y="4690331"/>
                  </a:lnTo>
                  <a:lnTo>
                    <a:pt x="395299" y="4714498"/>
                  </a:lnTo>
                  <a:lnTo>
                    <a:pt x="435414" y="4736476"/>
                  </a:lnTo>
                  <a:lnTo>
                    <a:pt x="476884" y="4756181"/>
                  </a:lnTo>
                  <a:lnTo>
                    <a:pt x="519624" y="4773530"/>
                  </a:lnTo>
                  <a:lnTo>
                    <a:pt x="563551" y="4788438"/>
                  </a:lnTo>
                  <a:lnTo>
                    <a:pt x="608582" y="4800823"/>
                  </a:lnTo>
                  <a:lnTo>
                    <a:pt x="654632" y="4810601"/>
                  </a:lnTo>
                  <a:lnTo>
                    <a:pt x="701619" y="4817689"/>
                  </a:lnTo>
                  <a:lnTo>
                    <a:pt x="749459" y="4822003"/>
                  </a:lnTo>
                  <a:lnTo>
                    <a:pt x="798067" y="4823459"/>
                  </a:lnTo>
                  <a:lnTo>
                    <a:pt x="3990340" y="4823459"/>
                  </a:lnTo>
                  <a:lnTo>
                    <a:pt x="4038948" y="4822003"/>
                  </a:lnTo>
                  <a:lnTo>
                    <a:pt x="4086788" y="4817689"/>
                  </a:lnTo>
                  <a:lnTo>
                    <a:pt x="4133775" y="4810601"/>
                  </a:lnTo>
                  <a:lnTo>
                    <a:pt x="4179825" y="4800823"/>
                  </a:lnTo>
                  <a:lnTo>
                    <a:pt x="4224856" y="4788438"/>
                  </a:lnTo>
                  <a:lnTo>
                    <a:pt x="4268783" y="4773530"/>
                  </a:lnTo>
                  <a:lnTo>
                    <a:pt x="4311523" y="4756181"/>
                  </a:lnTo>
                  <a:lnTo>
                    <a:pt x="4352993" y="4736476"/>
                  </a:lnTo>
                  <a:lnTo>
                    <a:pt x="4393108" y="4714498"/>
                  </a:lnTo>
                  <a:lnTo>
                    <a:pt x="4431786" y="4690331"/>
                  </a:lnTo>
                  <a:lnTo>
                    <a:pt x="4468943" y="4664057"/>
                  </a:lnTo>
                  <a:lnTo>
                    <a:pt x="4504495" y="4635762"/>
                  </a:lnTo>
                  <a:lnTo>
                    <a:pt x="4538359" y="4605527"/>
                  </a:lnTo>
                  <a:lnTo>
                    <a:pt x="4570452" y="4573436"/>
                  </a:lnTo>
                  <a:lnTo>
                    <a:pt x="4600689" y="4539574"/>
                  </a:lnTo>
                  <a:lnTo>
                    <a:pt x="4628987" y="4504022"/>
                  </a:lnTo>
                  <a:lnTo>
                    <a:pt x="4655262" y="4466866"/>
                  </a:lnTo>
                  <a:lnTo>
                    <a:pt x="4679432" y="4428188"/>
                  </a:lnTo>
                  <a:lnTo>
                    <a:pt x="4701412" y="4388073"/>
                  </a:lnTo>
                  <a:lnTo>
                    <a:pt x="4721120" y="4346602"/>
                  </a:lnTo>
                  <a:lnTo>
                    <a:pt x="4738470" y="4303860"/>
                  </a:lnTo>
                  <a:lnTo>
                    <a:pt x="4753381" y="4259931"/>
                  </a:lnTo>
                  <a:lnTo>
                    <a:pt x="4765768" y="4214898"/>
                  </a:lnTo>
                  <a:lnTo>
                    <a:pt x="4775547" y="4168843"/>
                  </a:lnTo>
                  <a:lnTo>
                    <a:pt x="4782636" y="4121852"/>
                  </a:lnTo>
                  <a:lnTo>
                    <a:pt x="4786951" y="4074007"/>
                  </a:lnTo>
                  <a:lnTo>
                    <a:pt x="4788408" y="4025391"/>
                  </a:lnTo>
                  <a:lnTo>
                    <a:pt x="4788408" y="798067"/>
                  </a:lnTo>
                  <a:lnTo>
                    <a:pt x="4786951" y="749459"/>
                  </a:lnTo>
                  <a:lnTo>
                    <a:pt x="4782636" y="701619"/>
                  </a:lnTo>
                  <a:lnTo>
                    <a:pt x="4775547" y="654632"/>
                  </a:lnTo>
                  <a:lnTo>
                    <a:pt x="4765768" y="608582"/>
                  </a:lnTo>
                  <a:lnTo>
                    <a:pt x="4753381" y="563551"/>
                  </a:lnTo>
                  <a:lnTo>
                    <a:pt x="4738470" y="519624"/>
                  </a:lnTo>
                  <a:lnTo>
                    <a:pt x="4721120" y="476884"/>
                  </a:lnTo>
                  <a:lnTo>
                    <a:pt x="4701412" y="435414"/>
                  </a:lnTo>
                  <a:lnTo>
                    <a:pt x="4679432" y="395299"/>
                  </a:lnTo>
                  <a:lnTo>
                    <a:pt x="4655262" y="356621"/>
                  </a:lnTo>
                  <a:lnTo>
                    <a:pt x="4628987" y="319464"/>
                  </a:lnTo>
                  <a:lnTo>
                    <a:pt x="4600689" y="283912"/>
                  </a:lnTo>
                  <a:lnTo>
                    <a:pt x="4570452" y="250048"/>
                  </a:lnTo>
                  <a:lnTo>
                    <a:pt x="4538359" y="217955"/>
                  </a:lnTo>
                  <a:lnTo>
                    <a:pt x="4504495" y="187718"/>
                  </a:lnTo>
                  <a:lnTo>
                    <a:pt x="4468943" y="159420"/>
                  </a:lnTo>
                  <a:lnTo>
                    <a:pt x="4431786" y="133145"/>
                  </a:lnTo>
                  <a:lnTo>
                    <a:pt x="4393108" y="108975"/>
                  </a:lnTo>
                  <a:lnTo>
                    <a:pt x="4352993" y="86995"/>
                  </a:lnTo>
                  <a:lnTo>
                    <a:pt x="4311523" y="67287"/>
                  </a:lnTo>
                  <a:lnTo>
                    <a:pt x="4268783" y="49937"/>
                  </a:lnTo>
                  <a:lnTo>
                    <a:pt x="4224856" y="35026"/>
                  </a:lnTo>
                  <a:lnTo>
                    <a:pt x="4179825" y="22639"/>
                  </a:lnTo>
                  <a:lnTo>
                    <a:pt x="4133775" y="12860"/>
                  </a:lnTo>
                  <a:lnTo>
                    <a:pt x="4086788" y="5771"/>
                  </a:lnTo>
                  <a:lnTo>
                    <a:pt x="4038948" y="1456"/>
                  </a:lnTo>
                  <a:lnTo>
                    <a:pt x="3990340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925062" y="1341882"/>
              <a:ext cx="4788535" cy="4823460"/>
            </a:xfrm>
            <a:custGeom>
              <a:avLst/>
              <a:gdLst/>
              <a:ahLst/>
              <a:cxnLst/>
              <a:rect l="l" t="t" r="r" b="b"/>
              <a:pathLst>
                <a:path w="4788534" h="4823460">
                  <a:moveTo>
                    <a:pt x="0" y="798067"/>
                  </a:moveTo>
                  <a:lnTo>
                    <a:pt x="1456" y="749459"/>
                  </a:lnTo>
                  <a:lnTo>
                    <a:pt x="5771" y="701619"/>
                  </a:lnTo>
                  <a:lnTo>
                    <a:pt x="12860" y="654632"/>
                  </a:lnTo>
                  <a:lnTo>
                    <a:pt x="22639" y="608582"/>
                  </a:lnTo>
                  <a:lnTo>
                    <a:pt x="35026" y="563551"/>
                  </a:lnTo>
                  <a:lnTo>
                    <a:pt x="49937" y="519624"/>
                  </a:lnTo>
                  <a:lnTo>
                    <a:pt x="67287" y="476884"/>
                  </a:lnTo>
                  <a:lnTo>
                    <a:pt x="86995" y="435414"/>
                  </a:lnTo>
                  <a:lnTo>
                    <a:pt x="108975" y="395299"/>
                  </a:lnTo>
                  <a:lnTo>
                    <a:pt x="133145" y="356621"/>
                  </a:lnTo>
                  <a:lnTo>
                    <a:pt x="159420" y="319464"/>
                  </a:lnTo>
                  <a:lnTo>
                    <a:pt x="187718" y="283912"/>
                  </a:lnTo>
                  <a:lnTo>
                    <a:pt x="217955" y="250048"/>
                  </a:lnTo>
                  <a:lnTo>
                    <a:pt x="250048" y="217955"/>
                  </a:lnTo>
                  <a:lnTo>
                    <a:pt x="283912" y="187718"/>
                  </a:lnTo>
                  <a:lnTo>
                    <a:pt x="319464" y="159420"/>
                  </a:lnTo>
                  <a:lnTo>
                    <a:pt x="356621" y="133145"/>
                  </a:lnTo>
                  <a:lnTo>
                    <a:pt x="395299" y="108975"/>
                  </a:lnTo>
                  <a:lnTo>
                    <a:pt x="435414" y="86995"/>
                  </a:lnTo>
                  <a:lnTo>
                    <a:pt x="476884" y="67287"/>
                  </a:lnTo>
                  <a:lnTo>
                    <a:pt x="519624" y="49937"/>
                  </a:lnTo>
                  <a:lnTo>
                    <a:pt x="563551" y="35026"/>
                  </a:lnTo>
                  <a:lnTo>
                    <a:pt x="608582" y="22639"/>
                  </a:lnTo>
                  <a:lnTo>
                    <a:pt x="654632" y="12860"/>
                  </a:lnTo>
                  <a:lnTo>
                    <a:pt x="701619" y="5771"/>
                  </a:lnTo>
                  <a:lnTo>
                    <a:pt x="749459" y="1456"/>
                  </a:lnTo>
                  <a:lnTo>
                    <a:pt x="798067" y="0"/>
                  </a:lnTo>
                  <a:lnTo>
                    <a:pt x="3990340" y="0"/>
                  </a:lnTo>
                  <a:lnTo>
                    <a:pt x="4038948" y="1456"/>
                  </a:lnTo>
                  <a:lnTo>
                    <a:pt x="4086788" y="5771"/>
                  </a:lnTo>
                  <a:lnTo>
                    <a:pt x="4133775" y="12860"/>
                  </a:lnTo>
                  <a:lnTo>
                    <a:pt x="4179825" y="22639"/>
                  </a:lnTo>
                  <a:lnTo>
                    <a:pt x="4224856" y="35026"/>
                  </a:lnTo>
                  <a:lnTo>
                    <a:pt x="4268783" y="49937"/>
                  </a:lnTo>
                  <a:lnTo>
                    <a:pt x="4311523" y="67287"/>
                  </a:lnTo>
                  <a:lnTo>
                    <a:pt x="4352993" y="86995"/>
                  </a:lnTo>
                  <a:lnTo>
                    <a:pt x="4393108" y="108975"/>
                  </a:lnTo>
                  <a:lnTo>
                    <a:pt x="4431786" y="133145"/>
                  </a:lnTo>
                  <a:lnTo>
                    <a:pt x="4468943" y="159420"/>
                  </a:lnTo>
                  <a:lnTo>
                    <a:pt x="4504495" y="187718"/>
                  </a:lnTo>
                  <a:lnTo>
                    <a:pt x="4538359" y="217955"/>
                  </a:lnTo>
                  <a:lnTo>
                    <a:pt x="4570452" y="250048"/>
                  </a:lnTo>
                  <a:lnTo>
                    <a:pt x="4600689" y="283912"/>
                  </a:lnTo>
                  <a:lnTo>
                    <a:pt x="4628987" y="319464"/>
                  </a:lnTo>
                  <a:lnTo>
                    <a:pt x="4655262" y="356621"/>
                  </a:lnTo>
                  <a:lnTo>
                    <a:pt x="4679432" y="395299"/>
                  </a:lnTo>
                  <a:lnTo>
                    <a:pt x="4701412" y="435414"/>
                  </a:lnTo>
                  <a:lnTo>
                    <a:pt x="4721120" y="476884"/>
                  </a:lnTo>
                  <a:lnTo>
                    <a:pt x="4738470" y="519624"/>
                  </a:lnTo>
                  <a:lnTo>
                    <a:pt x="4753381" y="563551"/>
                  </a:lnTo>
                  <a:lnTo>
                    <a:pt x="4765768" y="608582"/>
                  </a:lnTo>
                  <a:lnTo>
                    <a:pt x="4775547" y="654632"/>
                  </a:lnTo>
                  <a:lnTo>
                    <a:pt x="4782636" y="701619"/>
                  </a:lnTo>
                  <a:lnTo>
                    <a:pt x="4786951" y="749459"/>
                  </a:lnTo>
                  <a:lnTo>
                    <a:pt x="4788408" y="798067"/>
                  </a:lnTo>
                  <a:lnTo>
                    <a:pt x="4788408" y="4025391"/>
                  </a:lnTo>
                  <a:lnTo>
                    <a:pt x="4786951" y="4074007"/>
                  </a:lnTo>
                  <a:lnTo>
                    <a:pt x="4782636" y="4121852"/>
                  </a:lnTo>
                  <a:lnTo>
                    <a:pt x="4775547" y="4168843"/>
                  </a:lnTo>
                  <a:lnTo>
                    <a:pt x="4765768" y="4214898"/>
                  </a:lnTo>
                  <a:lnTo>
                    <a:pt x="4753381" y="4259931"/>
                  </a:lnTo>
                  <a:lnTo>
                    <a:pt x="4738470" y="4303860"/>
                  </a:lnTo>
                  <a:lnTo>
                    <a:pt x="4721120" y="4346602"/>
                  </a:lnTo>
                  <a:lnTo>
                    <a:pt x="4701412" y="4388073"/>
                  </a:lnTo>
                  <a:lnTo>
                    <a:pt x="4679432" y="4428188"/>
                  </a:lnTo>
                  <a:lnTo>
                    <a:pt x="4655262" y="4466866"/>
                  </a:lnTo>
                  <a:lnTo>
                    <a:pt x="4628987" y="4504022"/>
                  </a:lnTo>
                  <a:lnTo>
                    <a:pt x="4600689" y="4539574"/>
                  </a:lnTo>
                  <a:lnTo>
                    <a:pt x="4570452" y="4573436"/>
                  </a:lnTo>
                  <a:lnTo>
                    <a:pt x="4538359" y="4605527"/>
                  </a:lnTo>
                  <a:lnTo>
                    <a:pt x="4504495" y="4635762"/>
                  </a:lnTo>
                  <a:lnTo>
                    <a:pt x="4468943" y="4664057"/>
                  </a:lnTo>
                  <a:lnTo>
                    <a:pt x="4431786" y="4690331"/>
                  </a:lnTo>
                  <a:lnTo>
                    <a:pt x="4393108" y="4714498"/>
                  </a:lnTo>
                  <a:lnTo>
                    <a:pt x="4352993" y="4736476"/>
                  </a:lnTo>
                  <a:lnTo>
                    <a:pt x="4311523" y="4756181"/>
                  </a:lnTo>
                  <a:lnTo>
                    <a:pt x="4268783" y="4773530"/>
                  </a:lnTo>
                  <a:lnTo>
                    <a:pt x="4224856" y="4788438"/>
                  </a:lnTo>
                  <a:lnTo>
                    <a:pt x="4179825" y="4800823"/>
                  </a:lnTo>
                  <a:lnTo>
                    <a:pt x="4133775" y="4810601"/>
                  </a:lnTo>
                  <a:lnTo>
                    <a:pt x="4086788" y="4817689"/>
                  </a:lnTo>
                  <a:lnTo>
                    <a:pt x="4038948" y="4822003"/>
                  </a:lnTo>
                  <a:lnTo>
                    <a:pt x="3990340" y="4823459"/>
                  </a:lnTo>
                  <a:lnTo>
                    <a:pt x="798067" y="4823459"/>
                  </a:lnTo>
                  <a:lnTo>
                    <a:pt x="749459" y="4822003"/>
                  </a:lnTo>
                  <a:lnTo>
                    <a:pt x="701619" y="4817689"/>
                  </a:lnTo>
                  <a:lnTo>
                    <a:pt x="654632" y="4810601"/>
                  </a:lnTo>
                  <a:lnTo>
                    <a:pt x="608582" y="4800823"/>
                  </a:lnTo>
                  <a:lnTo>
                    <a:pt x="563551" y="4788438"/>
                  </a:lnTo>
                  <a:lnTo>
                    <a:pt x="519624" y="4773530"/>
                  </a:lnTo>
                  <a:lnTo>
                    <a:pt x="476884" y="4756181"/>
                  </a:lnTo>
                  <a:lnTo>
                    <a:pt x="435414" y="4736476"/>
                  </a:lnTo>
                  <a:lnTo>
                    <a:pt x="395299" y="4714498"/>
                  </a:lnTo>
                  <a:lnTo>
                    <a:pt x="356621" y="4690331"/>
                  </a:lnTo>
                  <a:lnTo>
                    <a:pt x="319464" y="4664057"/>
                  </a:lnTo>
                  <a:lnTo>
                    <a:pt x="283912" y="4635762"/>
                  </a:lnTo>
                  <a:lnTo>
                    <a:pt x="250048" y="4605527"/>
                  </a:lnTo>
                  <a:lnTo>
                    <a:pt x="217955" y="4573436"/>
                  </a:lnTo>
                  <a:lnTo>
                    <a:pt x="187718" y="4539574"/>
                  </a:lnTo>
                  <a:lnTo>
                    <a:pt x="159420" y="4504022"/>
                  </a:lnTo>
                  <a:lnTo>
                    <a:pt x="133145" y="4466866"/>
                  </a:lnTo>
                  <a:lnTo>
                    <a:pt x="108975" y="4428188"/>
                  </a:lnTo>
                  <a:lnTo>
                    <a:pt x="86995" y="4388073"/>
                  </a:lnTo>
                  <a:lnTo>
                    <a:pt x="67287" y="4346602"/>
                  </a:lnTo>
                  <a:lnTo>
                    <a:pt x="49937" y="4303860"/>
                  </a:lnTo>
                  <a:lnTo>
                    <a:pt x="35026" y="4259931"/>
                  </a:lnTo>
                  <a:lnTo>
                    <a:pt x="22639" y="4214898"/>
                  </a:lnTo>
                  <a:lnTo>
                    <a:pt x="12860" y="4168843"/>
                  </a:lnTo>
                  <a:lnTo>
                    <a:pt x="5771" y="4121852"/>
                  </a:lnTo>
                  <a:lnTo>
                    <a:pt x="1456" y="4074007"/>
                  </a:lnTo>
                  <a:lnTo>
                    <a:pt x="0" y="4025391"/>
                  </a:lnTo>
                  <a:lnTo>
                    <a:pt x="0" y="798067"/>
                  </a:lnTo>
                  <a:close/>
                </a:path>
              </a:pathLst>
            </a:custGeom>
            <a:ln w="380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38244" y="1738883"/>
              <a:ext cx="3417570" cy="67741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238244" y="2141220"/>
              <a:ext cx="2221229" cy="67741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238244" y="2543555"/>
              <a:ext cx="2995422" cy="67741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61047" y="2609088"/>
              <a:ext cx="412254" cy="57073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79391" y="3060204"/>
              <a:ext cx="409193" cy="53414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396739" y="2973323"/>
              <a:ext cx="4328921" cy="67741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238244" y="3412235"/>
              <a:ext cx="1187958" cy="677418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251959" y="3878579"/>
              <a:ext cx="483857" cy="631698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428744" y="3851147"/>
              <a:ext cx="3713226" cy="677418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238244" y="4290059"/>
              <a:ext cx="1628394" cy="677418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251959" y="4756403"/>
              <a:ext cx="483857" cy="631697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428744" y="4728971"/>
              <a:ext cx="4086605" cy="677417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251959" y="5195315"/>
              <a:ext cx="483857" cy="631698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428744" y="5167884"/>
              <a:ext cx="4144517" cy="677417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4416933" y="1781048"/>
            <a:ext cx="4025265" cy="38576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76325">
              <a:lnSpc>
                <a:spcPct val="110000"/>
              </a:lnSpc>
              <a:spcBef>
                <a:spcPts val="100"/>
              </a:spcBef>
            </a:pPr>
            <a:r>
              <a:rPr sz="2400" spc="-15" dirty="0">
                <a:solidFill>
                  <a:srgbClr val="FFFFFF"/>
                </a:solidFill>
                <a:latin typeface="Arial"/>
                <a:cs typeface="Arial"/>
              </a:rPr>
              <a:t>Создание,</a:t>
            </a:r>
            <a:r>
              <a:rPr sz="240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Arial"/>
                <a:cs typeface="Arial"/>
              </a:rPr>
              <a:t>отладка</a:t>
            </a:r>
            <a:r>
              <a:rPr sz="240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и </a:t>
            </a:r>
            <a:r>
              <a:rPr sz="2400" spc="-6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Arial"/>
                <a:cs typeface="Arial"/>
              </a:rPr>
              <a:t>выполнение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85"/>
              </a:spcBef>
            </a:pP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программ</a:t>
            </a:r>
            <a:r>
              <a:rPr sz="24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2400" spc="-20" dirty="0">
                <a:solidFill>
                  <a:srgbClr val="FFFFFF"/>
                </a:solidFill>
                <a:latin typeface="Arial"/>
                <a:cs typeface="Arial"/>
              </a:rPr>
              <a:t> целью</a:t>
            </a:r>
            <a:r>
              <a:rPr sz="2000" spc="-2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000">
              <a:latin typeface="Arial"/>
              <a:cs typeface="Arial"/>
            </a:endParaRPr>
          </a:p>
          <a:p>
            <a:pPr marL="12700" marR="5080">
              <a:lnSpc>
                <a:spcPts val="3460"/>
              </a:lnSpc>
              <a:spcBef>
                <a:spcPts val="140"/>
              </a:spcBef>
              <a:buSzPct val="83333"/>
              <a:buFont typeface="Arial"/>
              <a:buChar char="•"/>
              <a:tabLst>
                <a:tab pos="171450" algn="l"/>
              </a:tabLst>
            </a:pPr>
            <a:r>
              <a:rPr sz="2400" i="1" spc="-5" dirty="0">
                <a:solidFill>
                  <a:srgbClr val="FFFFFF"/>
                </a:solidFill>
                <a:latin typeface="Arial"/>
                <a:cs typeface="Arial"/>
              </a:rPr>
              <a:t>решения </a:t>
            </a:r>
            <a:r>
              <a:rPr sz="2400" i="1" spc="-10" dirty="0">
                <a:solidFill>
                  <a:srgbClr val="FFFFFF"/>
                </a:solidFill>
                <a:latin typeface="Arial"/>
                <a:cs typeface="Arial"/>
              </a:rPr>
              <a:t>вычислительных </a:t>
            </a:r>
            <a:r>
              <a:rPr sz="2400" i="1" spc="-6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i="1" spc="-40" dirty="0">
                <a:solidFill>
                  <a:srgbClr val="FFFFFF"/>
                </a:solidFill>
                <a:latin typeface="Arial"/>
                <a:cs typeface="Arial"/>
              </a:rPr>
              <a:t>задач</a:t>
            </a:r>
            <a:endParaRPr sz="2400">
              <a:latin typeface="Arial"/>
              <a:cs typeface="Arial"/>
            </a:endParaRPr>
          </a:p>
          <a:p>
            <a:pPr marL="203200" indent="-1905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203200" algn="l"/>
              </a:tabLst>
            </a:pPr>
            <a:r>
              <a:rPr sz="2400" i="1" spc="-5" dirty="0">
                <a:solidFill>
                  <a:srgbClr val="FFFFFF"/>
                </a:solidFill>
                <a:latin typeface="Arial"/>
                <a:cs typeface="Arial"/>
              </a:rPr>
              <a:t>обработки</a:t>
            </a:r>
            <a:r>
              <a:rPr sz="2400" i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i="1" spc="-10" dirty="0">
                <a:solidFill>
                  <a:srgbClr val="FFFFFF"/>
                </a:solidFill>
                <a:latin typeface="Arial"/>
                <a:cs typeface="Arial"/>
              </a:rPr>
              <a:t>текстов</a:t>
            </a:r>
            <a:r>
              <a:rPr sz="2400" i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i="1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400" i="1" spc="-5" dirty="0">
                <a:solidFill>
                  <a:srgbClr val="FFFFFF"/>
                </a:solidFill>
                <a:latin typeface="Arial"/>
                <a:cs typeface="Arial"/>
              </a:rPr>
              <a:t>графики</a:t>
            </a:r>
            <a:endParaRPr sz="2400">
              <a:latin typeface="Arial"/>
              <a:cs typeface="Arial"/>
            </a:endParaRPr>
          </a:p>
          <a:p>
            <a:pPr marL="203200" indent="-1905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203200" algn="l"/>
              </a:tabLst>
            </a:pPr>
            <a:r>
              <a:rPr sz="2400" i="1" spc="-10" dirty="0">
                <a:solidFill>
                  <a:srgbClr val="FFFFFF"/>
                </a:solidFill>
                <a:latin typeface="Arial"/>
                <a:cs typeface="Arial"/>
              </a:rPr>
              <a:t>создания</a:t>
            </a:r>
            <a:r>
              <a:rPr sz="2400" i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i="1" spc="-10" dirty="0">
                <a:solidFill>
                  <a:srgbClr val="FFFFFF"/>
                </a:solidFill>
                <a:latin typeface="Arial"/>
                <a:cs typeface="Arial"/>
              </a:rPr>
              <a:t>системного</a:t>
            </a:r>
            <a:r>
              <a:rPr sz="2400" i="1" dirty="0">
                <a:solidFill>
                  <a:srgbClr val="FFFFFF"/>
                </a:solidFill>
                <a:latin typeface="Arial"/>
                <a:cs typeface="Arial"/>
              </a:rPr>
              <a:t> ПО</a:t>
            </a:r>
            <a:endParaRPr sz="2400">
              <a:latin typeface="Arial"/>
              <a:cs typeface="Arial"/>
            </a:endParaRPr>
          </a:p>
          <a:p>
            <a:pPr marL="203200" indent="-190500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203200" algn="l"/>
              </a:tabLst>
            </a:pPr>
            <a:r>
              <a:rPr sz="2400" i="1" spc="-10" dirty="0">
                <a:solidFill>
                  <a:srgbClr val="FFFFFF"/>
                </a:solidFill>
                <a:latin typeface="Arial"/>
                <a:cs typeface="Arial"/>
              </a:rPr>
              <a:t>создания</a:t>
            </a:r>
            <a:r>
              <a:rPr sz="2400" i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i="1" spc="-5" dirty="0">
                <a:solidFill>
                  <a:srgbClr val="FFFFFF"/>
                </a:solidFill>
                <a:latin typeface="Arial"/>
                <a:cs typeface="Arial"/>
              </a:rPr>
              <a:t>прикладного </a:t>
            </a:r>
            <a:r>
              <a:rPr sz="2400" i="1" dirty="0">
                <a:solidFill>
                  <a:srgbClr val="FFFFFF"/>
                </a:solidFill>
                <a:latin typeface="Arial"/>
                <a:cs typeface="Arial"/>
              </a:rPr>
              <a:t>ПО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335279" y="2627376"/>
            <a:ext cx="3442970" cy="1414780"/>
            <a:chOff x="335279" y="2627376"/>
            <a:chExt cx="3442970" cy="1414780"/>
          </a:xfrm>
        </p:grpSpPr>
        <p:pic>
          <p:nvPicPr>
            <p:cNvPr id="24" name="object 2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35279" y="2627376"/>
              <a:ext cx="3432048" cy="141427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44423" y="2830080"/>
              <a:ext cx="3433572" cy="1123175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397001" y="2669286"/>
              <a:ext cx="3313429" cy="1295400"/>
            </a:xfrm>
            <a:custGeom>
              <a:avLst/>
              <a:gdLst/>
              <a:ahLst/>
              <a:cxnLst/>
              <a:rect l="l" t="t" r="r" b="b"/>
              <a:pathLst>
                <a:path w="3313429" h="1295400">
                  <a:moveTo>
                    <a:pt x="3097276" y="0"/>
                  </a:moveTo>
                  <a:lnTo>
                    <a:pt x="215899" y="0"/>
                  </a:lnTo>
                  <a:lnTo>
                    <a:pt x="166395" y="5701"/>
                  </a:lnTo>
                  <a:lnTo>
                    <a:pt x="120951" y="21941"/>
                  </a:lnTo>
                  <a:lnTo>
                    <a:pt x="80864" y="47426"/>
                  </a:lnTo>
                  <a:lnTo>
                    <a:pt x="47430" y="80859"/>
                  </a:lnTo>
                  <a:lnTo>
                    <a:pt x="21943" y="120946"/>
                  </a:lnTo>
                  <a:lnTo>
                    <a:pt x="5701" y="166391"/>
                  </a:lnTo>
                  <a:lnTo>
                    <a:pt x="0" y="215900"/>
                  </a:lnTo>
                  <a:lnTo>
                    <a:pt x="0" y="1079500"/>
                  </a:lnTo>
                  <a:lnTo>
                    <a:pt x="5701" y="1129008"/>
                  </a:lnTo>
                  <a:lnTo>
                    <a:pt x="21943" y="1174453"/>
                  </a:lnTo>
                  <a:lnTo>
                    <a:pt x="47430" y="1214540"/>
                  </a:lnTo>
                  <a:lnTo>
                    <a:pt x="80864" y="1247973"/>
                  </a:lnTo>
                  <a:lnTo>
                    <a:pt x="120951" y="1273458"/>
                  </a:lnTo>
                  <a:lnTo>
                    <a:pt x="166395" y="1289698"/>
                  </a:lnTo>
                  <a:lnTo>
                    <a:pt x="215899" y="1295400"/>
                  </a:lnTo>
                  <a:lnTo>
                    <a:pt x="3097276" y="1295400"/>
                  </a:lnTo>
                  <a:lnTo>
                    <a:pt x="3146784" y="1289698"/>
                  </a:lnTo>
                  <a:lnTo>
                    <a:pt x="3192229" y="1273458"/>
                  </a:lnTo>
                  <a:lnTo>
                    <a:pt x="3232316" y="1247973"/>
                  </a:lnTo>
                  <a:lnTo>
                    <a:pt x="3265749" y="1214540"/>
                  </a:lnTo>
                  <a:lnTo>
                    <a:pt x="3291234" y="1174453"/>
                  </a:lnTo>
                  <a:lnTo>
                    <a:pt x="3307474" y="1129008"/>
                  </a:lnTo>
                  <a:lnTo>
                    <a:pt x="3313176" y="1079500"/>
                  </a:lnTo>
                  <a:lnTo>
                    <a:pt x="3313176" y="215900"/>
                  </a:lnTo>
                  <a:lnTo>
                    <a:pt x="3307474" y="166391"/>
                  </a:lnTo>
                  <a:lnTo>
                    <a:pt x="3291234" y="120946"/>
                  </a:lnTo>
                  <a:lnTo>
                    <a:pt x="3265749" y="80859"/>
                  </a:lnTo>
                  <a:lnTo>
                    <a:pt x="3232316" y="47426"/>
                  </a:lnTo>
                  <a:lnTo>
                    <a:pt x="3192229" y="21941"/>
                  </a:lnTo>
                  <a:lnTo>
                    <a:pt x="3146784" y="5701"/>
                  </a:lnTo>
                  <a:lnTo>
                    <a:pt x="3097276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97001" y="2669286"/>
              <a:ext cx="3313429" cy="1295400"/>
            </a:xfrm>
            <a:custGeom>
              <a:avLst/>
              <a:gdLst/>
              <a:ahLst/>
              <a:cxnLst/>
              <a:rect l="l" t="t" r="r" b="b"/>
              <a:pathLst>
                <a:path w="3313429" h="1295400">
                  <a:moveTo>
                    <a:pt x="0" y="215900"/>
                  </a:moveTo>
                  <a:lnTo>
                    <a:pt x="5701" y="166391"/>
                  </a:lnTo>
                  <a:lnTo>
                    <a:pt x="21943" y="120946"/>
                  </a:lnTo>
                  <a:lnTo>
                    <a:pt x="47430" y="80859"/>
                  </a:lnTo>
                  <a:lnTo>
                    <a:pt x="80864" y="47426"/>
                  </a:lnTo>
                  <a:lnTo>
                    <a:pt x="120951" y="21941"/>
                  </a:lnTo>
                  <a:lnTo>
                    <a:pt x="166395" y="5701"/>
                  </a:lnTo>
                  <a:lnTo>
                    <a:pt x="215899" y="0"/>
                  </a:lnTo>
                  <a:lnTo>
                    <a:pt x="3097276" y="0"/>
                  </a:lnTo>
                  <a:lnTo>
                    <a:pt x="3146784" y="5701"/>
                  </a:lnTo>
                  <a:lnTo>
                    <a:pt x="3192229" y="21941"/>
                  </a:lnTo>
                  <a:lnTo>
                    <a:pt x="3232316" y="47426"/>
                  </a:lnTo>
                  <a:lnTo>
                    <a:pt x="3265749" y="80859"/>
                  </a:lnTo>
                  <a:lnTo>
                    <a:pt x="3291234" y="120946"/>
                  </a:lnTo>
                  <a:lnTo>
                    <a:pt x="3307474" y="166391"/>
                  </a:lnTo>
                  <a:lnTo>
                    <a:pt x="3313176" y="215900"/>
                  </a:lnTo>
                  <a:lnTo>
                    <a:pt x="3313176" y="1079500"/>
                  </a:lnTo>
                  <a:lnTo>
                    <a:pt x="3307474" y="1129008"/>
                  </a:lnTo>
                  <a:lnTo>
                    <a:pt x="3291234" y="1174453"/>
                  </a:lnTo>
                  <a:lnTo>
                    <a:pt x="3265749" y="1214540"/>
                  </a:lnTo>
                  <a:lnTo>
                    <a:pt x="3232316" y="1247973"/>
                  </a:lnTo>
                  <a:lnTo>
                    <a:pt x="3192229" y="1273458"/>
                  </a:lnTo>
                  <a:lnTo>
                    <a:pt x="3146784" y="1289698"/>
                  </a:lnTo>
                  <a:lnTo>
                    <a:pt x="3097276" y="1295400"/>
                  </a:lnTo>
                  <a:lnTo>
                    <a:pt x="215899" y="1295400"/>
                  </a:lnTo>
                  <a:lnTo>
                    <a:pt x="166395" y="1289698"/>
                  </a:lnTo>
                  <a:lnTo>
                    <a:pt x="120951" y="1273458"/>
                  </a:lnTo>
                  <a:lnTo>
                    <a:pt x="80864" y="1247973"/>
                  </a:lnTo>
                  <a:lnTo>
                    <a:pt x="47430" y="1214540"/>
                  </a:lnTo>
                  <a:lnTo>
                    <a:pt x="21943" y="1174453"/>
                  </a:lnTo>
                  <a:lnTo>
                    <a:pt x="5701" y="1129008"/>
                  </a:lnTo>
                  <a:lnTo>
                    <a:pt x="0" y="1079500"/>
                  </a:lnTo>
                  <a:lnTo>
                    <a:pt x="0" y="215900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99287" y="2851404"/>
              <a:ext cx="3327654" cy="677418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85571" y="3217164"/>
              <a:ext cx="3353562" cy="677418"/>
            </a:xfrm>
            <a:prstGeom prst="rect">
              <a:avLst/>
            </a:prstGeom>
          </p:spPr>
        </p:pic>
      </p:grpSp>
      <p:sp>
        <p:nvSpPr>
          <p:cNvPr id="30" name="object 30"/>
          <p:cNvSpPr txBox="1"/>
          <p:nvPr/>
        </p:nvSpPr>
        <p:spPr>
          <a:xfrm>
            <a:off x="563981" y="2931033"/>
            <a:ext cx="297497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3335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Назначение 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систем </a:t>
            </a:r>
            <a:r>
              <a:rPr sz="2400" b="1" spc="-6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про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г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рамми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2400" b="1" spc="-40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ания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83540" y="1488186"/>
            <a:ext cx="841883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spc="-10" dirty="0">
                <a:latin typeface="Arial"/>
                <a:cs typeface="Arial"/>
              </a:rPr>
              <a:t>Определите</a:t>
            </a:r>
            <a:r>
              <a:rPr sz="2200" b="1" spc="60" dirty="0">
                <a:latin typeface="Arial"/>
                <a:cs typeface="Arial"/>
              </a:rPr>
              <a:t> </a:t>
            </a:r>
            <a:r>
              <a:rPr sz="2200" b="1" spc="-5" dirty="0">
                <a:latin typeface="Arial"/>
                <a:cs typeface="Arial"/>
              </a:rPr>
              <a:t>к</a:t>
            </a:r>
            <a:r>
              <a:rPr sz="2200" b="1" spc="5" dirty="0">
                <a:latin typeface="Arial"/>
                <a:cs typeface="Arial"/>
              </a:rPr>
              <a:t> </a:t>
            </a:r>
            <a:r>
              <a:rPr sz="2200" b="1" spc="-15" dirty="0">
                <a:latin typeface="Arial"/>
                <a:cs typeface="Arial"/>
              </a:rPr>
              <a:t>какому </a:t>
            </a:r>
            <a:r>
              <a:rPr sz="2200" b="1" spc="-5" dirty="0">
                <a:latin typeface="Arial"/>
                <a:cs typeface="Arial"/>
              </a:rPr>
              <a:t>ПО</a:t>
            </a:r>
            <a:r>
              <a:rPr sz="2200" b="1" spc="15" dirty="0">
                <a:latin typeface="Arial"/>
                <a:cs typeface="Arial"/>
              </a:rPr>
              <a:t> </a:t>
            </a:r>
            <a:r>
              <a:rPr sz="2200" b="1" spc="-25" dirty="0">
                <a:latin typeface="Arial"/>
                <a:cs typeface="Arial"/>
              </a:rPr>
              <a:t>относятся</a:t>
            </a:r>
            <a:r>
              <a:rPr sz="2200" b="1" spc="60" dirty="0">
                <a:latin typeface="Arial"/>
                <a:cs typeface="Arial"/>
              </a:rPr>
              <a:t> </a:t>
            </a:r>
            <a:r>
              <a:rPr sz="2200" b="1" spc="-10" dirty="0">
                <a:latin typeface="Arial"/>
                <a:cs typeface="Arial"/>
              </a:rPr>
              <a:t>следующие</a:t>
            </a:r>
            <a:r>
              <a:rPr sz="2200" b="1" spc="60" dirty="0">
                <a:latin typeface="Arial"/>
                <a:cs typeface="Arial"/>
              </a:rPr>
              <a:t> </a:t>
            </a:r>
            <a:r>
              <a:rPr sz="2200" b="1" spc="-5" dirty="0">
                <a:latin typeface="Arial"/>
                <a:cs typeface="Arial"/>
              </a:rPr>
              <a:t>программы:</a:t>
            </a:r>
            <a:endParaRPr sz="22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5090" rIns="0" bIns="0" rtlCol="0">
            <a:spAutoFit/>
          </a:bodyPr>
          <a:lstStyle/>
          <a:p>
            <a:pPr marL="12700" marR="5080">
              <a:lnSpc>
                <a:spcPts val="3290"/>
              </a:lnSpc>
              <a:spcBef>
                <a:spcPts val="670"/>
              </a:spcBef>
              <a:tabLst>
                <a:tab pos="581025" algn="l"/>
                <a:tab pos="622300" algn="l"/>
              </a:tabLst>
            </a:pPr>
            <a:r>
              <a:rPr sz="3200" spc="-5" dirty="0"/>
              <a:t>А.		</a:t>
            </a:r>
            <a:r>
              <a:rPr dirty="0"/>
              <a:t>Программа</a:t>
            </a:r>
            <a:r>
              <a:rPr spc="-45" dirty="0"/>
              <a:t> </a:t>
            </a:r>
            <a:r>
              <a:rPr spc="-10" dirty="0"/>
              <a:t>обучения</a:t>
            </a:r>
            <a:r>
              <a:rPr spc="-35" dirty="0"/>
              <a:t> </a:t>
            </a:r>
            <a:r>
              <a:rPr spc="-5" dirty="0"/>
              <a:t>английскому</a:t>
            </a:r>
            <a:r>
              <a:rPr spc="-40" dirty="0"/>
              <a:t> </a:t>
            </a:r>
            <a:r>
              <a:rPr spc="5" dirty="0"/>
              <a:t>языку </a:t>
            </a:r>
            <a:r>
              <a:rPr spc="-819" dirty="0"/>
              <a:t> </a:t>
            </a:r>
            <a:r>
              <a:rPr spc="-5" dirty="0"/>
              <a:t>Б.	</a:t>
            </a:r>
            <a:r>
              <a:rPr spc="-25" dirty="0"/>
              <a:t>Текстовый</a:t>
            </a:r>
            <a:r>
              <a:rPr spc="-5" dirty="0"/>
              <a:t> </a:t>
            </a:r>
            <a:r>
              <a:rPr spc="-15" dirty="0"/>
              <a:t>редактор</a:t>
            </a:r>
            <a:r>
              <a:rPr spc="-5" dirty="0"/>
              <a:t> </a:t>
            </a:r>
            <a:r>
              <a:rPr dirty="0"/>
              <a:t>WORD</a:t>
            </a:r>
            <a:endParaRPr sz="3200"/>
          </a:p>
        </p:txBody>
      </p:sp>
      <p:sp>
        <p:nvSpPr>
          <p:cNvPr id="5" name="object 5"/>
          <p:cNvSpPr txBox="1"/>
          <p:nvPr/>
        </p:nvSpPr>
        <p:spPr>
          <a:xfrm>
            <a:off x="583183" y="2928620"/>
            <a:ext cx="6809740" cy="2952115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12700" marR="403860">
              <a:lnSpc>
                <a:spcPts val="3240"/>
              </a:lnSpc>
              <a:spcBef>
                <a:spcPts val="505"/>
              </a:spcBef>
              <a:tabLst>
                <a:tab pos="584200" algn="l"/>
              </a:tabLst>
            </a:pPr>
            <a:r>
              <a:rPr sz="3000" dirty="0">
                <a:latin typeface="Arial"/>
                <a:cs typeface="Arial"/>
              </a:rPr>
              <a:t>В.	Операционная </a:t>
            </a:r>
            <a:r>
              <a:rPr sz="3000" spc="-5" dirty="0">
                <a:latin typeface="Arial"/>
                <a:cs typeface="Arial"/>
              </a:rPr>
              <a:t>система MS-DOS </a:t>
            </a:r>
            <a:r>
              <a:rPr sz="3000" spc="-825" dirty="0">
                <a:latin typeface="Arial"/>
                <a:cs typeface="Arial"/>
              </a:rPr>
              <a:t> </a:t>
            </a:r>
            <a:r>
              <a:rPr sz="3000" spc="-185" dirty="0">
                <a:latin typeface="Arial"/>
                <a:cs typeface="Arial"/>
              </a:rPr>
              <a:t>Г.	</a:t>
            </a:r>
            <a:r>
              <a:rPr sz="3000" spc="-10" dirty="0">
                <a:latin typeface="Arial"/>
                <a:cs typeface="Arial"/>
              </a:rPr>
              <a:t>Антивирусная</a:t>
            </a:r>
            <a:r>
              <a:rPr sz="3000" spc="-5" dirty="0">
                <a:latin typeface="Arial"/>
                <a:cs typeface="Arial"/>
              </a:rPr>
              <a:t> программа</a:t>
            </a:r>
            <a:r>
              <a:rPr sz="3000" spc="-25" dirty="0">
                <a:latin typeface="Arial"/>
                <a:cs typeface="Arial"/>
              </a:rPr>
              <a:t> </a:t>
            </a:r>
            <a:r>
              <a:rPr sz="3000" spc="-10" dirty="0">
                <a:latin typeface="Arial"/>
                <a:cs typeface="Arial"/>
              </a:rPr>
              <a:t>DrWeb</a:t>
            </a:r>
            <a:endParaRPr sz="3000" dirty="0">
              <a:latin typeface="Arial"/>
              <a:cs typeface="Arial"/>
            </a:endParaRPr>
          </a:p>
          <a:p>
            <a:pPr marL="12700" marR="5080">
              <a:lnSpc>
                <a:spcPts val="3240"/>
              </a:lnSpc>
              <a:tabLst>
                <a:tab pos="584200" algn="l"/>
              </a:tabLst>
            </a:pPr>
            <a:r>
              <a:rPr sz="3000" spc="-5" dirty="0">
                <a:latin typeface="Arial"/>
                <a:cs typeface="Arial"/>
              </a:rPr>
              <a:t>Д.	Операционная</a:t>
            </a:r>
            <a:r>
              <a:rPr sz="3000" spc="-25" dirty="0">
                <a:latin typeface="Arial"/>
                <a:cs typeface="Arial"/>
              </a:rPr>
              <a:t> </a:t>
            </a:r>
            <a:r>
              <a:rPr sz="3000" spc="-5" dirty="0">
                <a:latin typeface="Arial"/>
                <a:cs typeface="Arial"/>
              </a:rPr>
              <a:t>система</a:t>
            </a:r>
            <a:r>
              <a:rPr sz="3000" spc="-45" dirty="0">
                <a:latin typeface="Arial"/>
                <a:cs typeface="Arial"/>
              </a:rPr>
              <a:t> </a:t>
            </a:r>
            <a:r>
              <a:rPr sz="3000" dirty="0">
                <a:latin typeface="Arial"/>
                <a:cs typeface="Arial"/>
              </a:rPr>
              <a:t>WINDOWS </a:t>
            </a:r>
            <a:r>
              <a:rPr sz="3000" spc="-819" dirty="0">
                <a:latin typeface="Arial"/>
                <a:cs typeface="Arial"/>
              </a:rPr>
              <a:t> </a:t>
            </a:r>
            <a:r>
              <a:rPr sz="3000" dirty="0">
                <a:latin typeface="Arial"/>
                <a:cs typeface="Arial"/>
              </a:rPr>
              <a:t>Е.	</a:t>
            </a:r>
            <a:r>
              <a:rPr sz="3000" spc="-25" dirty="0">
                <a:latin typeface="Arial"/>
                <a:cs typeface="Arial"/>
              </a:rPr>
              <a:t>Тренажер</a:t>
            </a:r>
            <a:r>
              <a:rPr sz="3000" spc="-10" dirty="0">
                <a:latin typeface="Arial"/>
                <a:cs typeface="Arial"/>
              </a:rPr>
              <a:t> клавиатуры</a:t>
            </a:r>
            <a:endParaRPr sz="3000" dirty="0">
              <a:latin typeface="Arial"/>
              <a:cs typeface="Arial"/>
            </a:endParaRPr>
          </a:p>
          <a:p>
            <a:pPr marL="12700" marR="993140">
              <a:lnSpc>
                <a:spcPts val="3240"/>
              </a:lnSpc>
              <a:spcBef>
                <a:spcPts val="5"/>
              </a:spcBef>
              <a:tabLst>
                <a:tab pos="561340" algn="l"/>
              </a:tabLst>
            </a:pPr>
            <a:r>
              <a:rPr sz="3000" spc="-5" dirty="0">
                <a:latin typeface="Arial"/>
                <a:cs typeface="Arial"/>
              </a:rPr>
              <a:t>Ж.</a:t>
            </a:r>
            <a:r>
              <a:rPr sz="3000" spc="-35" dirty="0">
                <a:latin typeface="Arial"/>
                <a:cs typeface="Arial"/>
              </a:rPr>
              <a:t> </a:t>
            </a:r>
            <a:r>
              <a:rPr sz="3000" spc="-10" dirty="0">
                <a:latin typeface="Arial"/>
                <a:cs typeface="Arial"/>
              </a:rPr>
              <a:t>Программа-архиватор</a:t>
            </a:r>
            <a:r>
              <a:rPr sz="3000" spc="-70" dirty="0">
                <a:latin typeface="Arial"/>
                <a:cs typeface="Arial"/>
              </a:rPr>
              <a:t> </a:t>
            </a:r>
            <a:r>
              <a:rPr sz="3000" dirty="0">
                <a:latin typeface="Arial"/>
                <a:cs typeface="Arial"/>
              </a:rPr>
              <a:t>WinZip </a:t>
            </a:r>
            <a:r>
              <a:rPr sz="3000" spc="-819" dirty="0">
                <a:latin typeface="Arial"/>
                <a:cs typeface="Arial"/>
              </a:rPr>
              <a:t> </a:t>
            </a:r>
            <a:r>
              <a:rPr sz="3000" dirty="0">
                <a:latin typeface="Arial"/>
                <a:cs typeface="Arial"/>
              </a:rPr>
              <a:t>З.	</a:t>
            </a:r>
            <a:r>
              <a:rPr sz="3000" spc="-10" dirty="0">
                <a:latin typeface="Arial"/>
                <a:cs typeface="Arial"/>
              </a:rPr>
              <a:t>Компьютерная</a:t>
            </a:r>
            <a:r>
              <a:rPr sz="3000" spc="-50" dirty="0">
                <a:latin typeface="Arial"/>
                <a:cs typeface="Arial"/>
              </a:rPr>
              <a:t> </a:t>
            </a:r>
            <a:r>
              <a:rPr sz="3000" dirty="0" err="1">
                <a:latin typeface="Arial"/>
                <a:cs typeface="Arial"/>
              </a:rPr>
              <a:t>игра</a:t>
            </a:r>
            <a:r>
              <a:rPr sz="3000" spc="-10" dirty="0">
                <a:latin typeface="Arial"/>
                <a:cs typeface="Arial"/>
              </a:rPr>
              <a:t> </a:t>
            </a:r>
            <a:endParaRPr sz="3000" dirty="0">
              <a:latin typeface="Arial"/>
              <a:cs typeface="Arial"/>
            </a:endParaRPr>
          </a:p>
          <a:p>
            <a:pPr marL="12700">
              <a:lnSpc>
                <a:spcPts val="3190"/>
              </a:lnSpc>
              <a:tabLst>
                <a:tab pos="605790" algn="l"/>
              </a:tabLst>
            </a:pPr>
            <a:r>
              <a:rPr sz="3000" dirty="0">
                <a:latin typeface="Arial"/>
                <a:cs typeface="Arial"/>
              </a:rPr>
              <a:t>И.	</a:t>
            </a:r>
            <a:r>
              <a:rPr sz="3000" spc="-20" dirty="0">
                <a:latin typeface="Arial"/>
                <a:cs typeface="Arial"/>
              </a:rPr>
              <a:t>Графический</a:t>
            </a:r>
            <a:r>
              <a:rPr sz="3000" spc="-55" dirty="0">
                <a:latin typeface="Arial"/>
                <a:cs typeface="Arial"/>
              </a:rPr>
              <a:t> </a:t>
            </a:r>
            <a:r>
              <a:rPr sz="3000" spc="-10" dirty="0">
                <a:latin typeface="Arial"/>
                <a:cs typeface="Arial"/>
              </a:rPr>
              <a:t>редактор</a:t>
            </a:r>
            <a:r>
              <a:rPr sz="3000" spc="-40" dirty="0">
                <a:latin typeface="Arial"/>
                <a:cs typeface="Arial"/>
              </a:rPr>
              <a:t> </a:t>
            </a:r>
            <a:r>
              <a:rPr sz="3000" dirty="0">
                <a:latin typeface="Arial"/>
                <a:cs typeface="Arial"/>
              </a:rPr>
              <a:t>CorelDraw</a:t>
            </a: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05200" y="755891"/>
            <a:ext cx="2113026" cy="3665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622668" y="1118361"/>
          <a:ext cx="7884793" cy="47212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42079"/>
                <a:gridCol w="3942714"/>
              </a:tblGrid>
              <a:tr h="3625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r>
                        <a:rPr sz="1600" b="1" spc="-1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Программное</a:t>
                      </a:r>
                      <a:r>
                        <a:rPr sz="1600" b="1" spc="1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1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обеспечение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527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r>
                        <a:rPr sz="1600" b="1" spc="-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Пример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527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294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600" b="1" spc="-10" dirty="0">
                          <a:latin typeface="Arial"/>
                          <a:cs typeface="Arial"/>
                        </a:rPr>
                        <a:t>Операционная</a:t>
                      </a:r>
                      <a:r>
                        <a:rPr sz="16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15" dirty="0">
                          <a:latin typeface="Arial"/>
                          <a:cs typeface="Arial"/>
                        </a:rPr>
                        <a:t>система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294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600" b="1" spc="-20" dirty="0">
                          <a:latin typeface="Arial"/>
                          <a:cs typeface="Arial"/>
                        </a:rPr>
                        <a:t>Архиватор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294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600" b="1" spc="-15" dirty="0">
                          <a:latin typeface="Arial"/>
                          <a:cs typeface="Arial"/>
                        </a:rPr>
                        <a:t>Антивирусная</a:t>
                      </a:r>
                      <a:r>
                        <a:rPr sz="1600" b="1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программа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3606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1600" b="1" spc="-10" dirty="0">
                          <a:latin typeface="Arial"/>
                          <a:cs typeface="Arial"/>
                        </a:rPr>
                        <a:t>Коммуникационная</a:t>
                      </a:r>
                      <a:r>
                        <a:rPr sz="1600" b="1" spc="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программа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520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294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600" b="1" spc="-15" dirty="0">
                          <a:latin typeface="Arial"/>
                          <a:cs typeface="Arial"/>
                        </a:rPr>
                        <a:t>Система</a:t>
                      </a:r>
                      <a:r>
                        <a:rPr sz="16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программирования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294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600" b="1" spc="-25" dirty="0">
                          <a:latin typeface="Arial"/>
                          <a:cs typeface="Arial"/>
                        </a:rPr>
                        <a:t>Текстовые</a:t>
                      </a:r>
                      <a:r>
                        <a:rPr sz="1600" b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редакторы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96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294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600" b="1" spc="-15" dirty="0">
                          <a:latin typeface="Arial"/>
                          <a:cs typeface="Arial"/>
                        </a:rPr>
                        <a:t>Графические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редакторы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294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600" b="1" spc="-15" dirty="0">
                          <a:latin typeface="Arial"/>
                          <a:cs typeface="Arial"/>
                        </a:rPr>
                        <a:t>Редактор</a:t>
                      </a:r>
                      <a:r>
                        <a:rPr sz="1600" b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презентаций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96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294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600" b="1" spc="-15" dirty="0">
                          <a:latin typeface="Arial"/>
                          <a:cs typeface="Arial"/>
                        </a:rPr>
                        <a:t>Электронные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15" dirty="0">
                          <a:latin typeface="Arial"/>
                          <a:cs typeface="Arial"/>
                        </a:rPr>
                        <a:t>таблицы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96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34163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600" b="1" spc="-15" dirty="0">
                          <a:latin typeface="Arial"/>
                          <a:cs typeface="Arial"/>
                        </a:rPr>
                        <a:t>Электронное</a:t>
                      </a:r>
                      <a:r>
                        <a:rPr sz="16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15" dirty="0">
                          <a:latin typeface="Arial"/>
                          <a:cs typeface="Arial"/>
                        </a:rPr>
                        <a:t>учебное</a:t>
                      </a:r>
                      <a:r>
                        <a:rPr sz="1600" b="1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издание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29464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Игра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96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4152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1600" b="1" spc="-15" dirty="0">
                          <a:latin typeface="Arial"/>
                          <a:cs typeface="Arial"/>
                        </a:rPr>
                        <a:t>Редакторы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15" dirty="0">
                          <a:latin typeface="Arial"/>
                          <a:cs typeface="Arial"/>
                        </a:rPr>
                        <a:t>работы</a:t>
                      </a:r>
                      <a:r>
                        <a:rPr sz="1600" b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со</a:t>
                      </a:r>
                      <a:r>
                        <a:rPr sz="1600" b="1" spc="-25" dirty="0">
                          <a:latin typeface="Arial"/>
                          <a:cs typeface="Arial"/>
                        </a:rPr>
                        <a:t> звуком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589280">
                <a:tc>
                  <a:txBody>
                    <a:bodyPr/>
                    <a:lstStyle/>
                    <a:p>
                      <a:pPr marL="928369">
                        <a:lnSpc>
                          <a:spcPts val="1914"/>
                        </a:lnSpc>
                        <a:spcBef>
                          <a:spcPts val="365"/>
                        </a:spcBef>
                      </a:pPr>
                      <a:r>
                        <a:rPr sz="1600" b="1" spc="-15" dirty="0">
                          <a:latin typeface="Arial"/>
                          <a:cs typeface="Arial"/>
                        </a:rPr>
                        <a:t>Редакторы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15" dirty="0">
                          <a:latin typeface="Arial"/>
                          <a:cs typeface="Arial"/>
                        </a:rPr>
                        <a:t>работы</a:t>
                      </a:r>
                      <a:r>
                        <a:rPr sz="1600" b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с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957580">
                        <a:lnSpc>
                          <a:spcPts val="1914"/>
                        </a:lnSpc>
                      </a:pPr>
                      <a:r>
                        <a:rPr sz="1600" b="1" spc="-15" dirty="0">
                          <a:latin typeface="Arial"/>
                          <a:cs typeface="Arial"/>
                        </a:rPr>
                        <a:t>видеоинформацией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63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</a:tbl>
          </a:graphicData>
        </a:graphic>
      </p:graphicFrame>
      <p:grpSp>
        <p:nvGrpSpPr>
          <p:cNvPr id="3" name="object 3"/>
          <p:cNvGrpSpPr/>
          <p:nvPr/>
        </p:nvGrpSpPr>
        <p:grpSpPr>
          <a:xfrm>
            <a:off x="3395471" y="541007"/>
            <a:ext cx="5746750" cy="6318250"/>
            <a:chOff x="3395471" y="541007"/>
            <a:chExt cx="5746750" cy="631825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95471" y="541007"/>
              <a:ext cx="2113026" cy="36501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317229" y="6381750"/>
              <a:ext cx="824865" cy="477520"/>
            </a:xfrm>
            <a:custGeom>
              <a:avLst/>
              <a:gdLst/>
              <a:ahLst/>
              <a:cxnLst/>
              <a:rect l="l" t="t" r="r" b="b"/>
              <a:pathLst>
                <a:path w="824865" h="477520">
                  <a:moveTo>
                    <a:pt x="824484" y="0"/>
                  </a:moveTo>
                  <a:lnTo>
                    <a:pt x="0" y="0"/>
                  </a:lnTo>
                  <a:lnTo>
                    <a:pt x="0" y="477011"/>
                  </a:lnTo>
                  <a:lnTo>
                    <a:pt x="824484" y="477011"/>
                  </a:lnTo>
                  <a:lnTo>
                    <a:pt x="824484" y="417385"/>
                  </a:lnTo>
                  <a:lnTo>
                    <a:pt x="278129" y="417385"/>
                  </a:lnTo>
                  <a:lnTo>
                    <a:pt x="278129" y="238506"/>
                  </a:lnTo>
                  <a:lnTo>
                    <a:pt x="233425" y="238506"/>
                  </a:lnTo>
                  <a:lnTo>
                    <a:pt x="412242" y="59626"/>
                  </a:lnTo>
                  <a:lnTo>
                    <a:pt x="824484" y="59626"/>
                  </a:lnTo>
                  <a:lnTo>
                    <a:pt x="824484" y="0"/>
                  </a:lnTo>
                  <a:close/>
                </a:path>
                <a:path w="824865" h="477520">
                  <a:moveTo>
                    <a:pt x="824484" y="81991"/>
                  </a:moveTo>
                  <a:lnTo>
                    <a:pt x="524001" y="81991"/>
                  </a:lnTo>
                  <a:lnTo>
                    <a:pt x="524001" y="171424"/>
                  </a:lnTo>
                  <a:lnTo>
                    <a:pt x="591058" y="238506"/>
                  </a:lnTo>
                  <a:lnTo>
                    <a:pt x="546353" y="238506"/>
                  </a:lnTo>
                  <a:lnTo>
                    <a:pt x="546353" y="417385"/>
                  </a:lnTo>
                  <a:lnTo>
                    <a:pt x="824484" y="417385"/>
                  </a:lnTo>
                  <a:lnTo>
                    <a:pt x="824484" y="81991"/>
                  </a:lnTo>
                  <a:close/>
                </a:path>
                <a:path w="824865" h="477520">
                  <a:moveTo>
                    <a:pt x="824484" y="59626"/>
                  </a:moveTo>
                  <a:lnTo>
                    <a:pt x="412242" y="59626"/>
                  </a:lnTo>
                  <a:lnTo>
                    <a:pt x="479298" y="126707"/>
                  </a:lnTo>
                  <a:lnTo>
                    <a:pt x="479298" y="81991"/>
                  </a:lnTo>
                  <a:lnTo>
                    <a:pt x="824484" y="81991"/>
                  </a:lnTo>
                  <a:lnTo>
                    <a:pt x="824484" y="59626"/>
                  </a:lnTo>
                  <a:close/>
                </a:path>
              </a:pathLst>
            </a:custGeom>
            <a:solidFill>
              <a:srgbClr val="BADFE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8304276" y="6368795"/>
            <a:ext cx="850900" cy="502920"/>
            <a:chOff x="8304276" y="6368795"/>
            <a:chExt cx="850900" cy="502920"/>
          </a:xfrm>
        </p:grpSpPr>
        <p:sp>
          <p:nvSpPr>
            <p:cNvPr id="7" name="object 7"/>
            <p:cNvSpPr/>
            <p:nvPr/>
          </p:nvSpPr>
          <p:spPr>
            <a:xfrm>
              <a:off x="8595360" y="6463741"/>
              <a:ext cx="268605" cy="335915"/>
            </a:xfrm>
            <a:custGeom>
              <a:avLst/>
              <a:gdLst/>
              <a:ahLst/>
              <a:cxnLst/>
              <a:rect l="l" t="t" r="r" b="b"/>
              <a:pathLst>
                <a:path w="268604" h="335915">
                  <a:moveTo>
                    <a:pt x="245872" y="0"/>
                  </a:moveTo>
                  <a:lnTo>
                    <a:pt x="201168" y="0"/>
                  </a:lnTo>
                  <a:lnTo>
                    <a:pt x="201168" y="44716"/>
                  </a:lnTo>
                  <a:lnTo>
                    <a:pt x="245872" y="89433"/>
                  </a:lnTo>
                  <a:lnTo>
                    <a:pt x="245872" y="0"/>
                  </a:lnTo>
                  <a:close/>
                </a:path>
                <a:path w="268604" h="335915">
                  <a:moveTo>
                    <a:pt x="268224" y="156514"/>
                  </a:moveTo>
                  <a:lnTo>
                    <a:pt x="0" y="156514"/>
                  </a:lnTo>
                  <a:lnTo>
                    <a:pt x="0" y="335394"/>
                  </a:lnTo>
                  <a:lnTo>
                    <a:pt x="111760" y="335394"/>
                  </a:lnTo>
                  <a:lnTo>
                    <a:pt x="111760" y="245948"/>
                  </a:lnTo>
                  <a:lnTo>
                    <a:pt x="268224" y="245948"/>
                  </a:lnTo>
                  <a:lnTo>
                    <a:pt x="268224" y="156514"/>
                  </a:lnTo>
                  <a:close/>
                </a:path>
                <a:path w="268604" h="335915">
                  <a:moveTo>
                    <a:pt x="268224" y="245948"/>
                  </a:moveTo>
                  <a:lnTo>
                    <a:pt x="156464" y="245948"/>
                  </a:lnTo>
                  <a:lnTo>
                    <a:pt x="156464" y="335394"/>
                  </a:lnTo>
                  <a:lnTo>
                    <a:pt x="268224" y="335394"/>
                  </a:lnTo>
                  <a:lnTo>
                    <a:pt x="268224" y="245948"/>
                  </a:lnTo>
                  <a:close/>
                </a:path>
              </a:pathLst>
            </a:custGeom>
            <a:solidFill>
              <a:srgbClr val="95B4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550656" y="6441376"/>
              <a:ext cx="358140" cy="358140"/>
            </a:xfrm>
            <a:custGeom>
              <a:avLst/>
              <a:gdLst/>
              <a:ahLst/>
              <a:cxnLst/>
              <a:rect l="l" t="t" r="r" b="b"/>
              <a:pathLst>
                <a:path w="358140" h="358140">
                  <a:moveTo>
                    <a:pt x="178816" y="0"/>
                  </a:moveTo>
                  <a:lnTo>
                    <a:pt x="0" y="178879"/>
                  </a:lnTo>
                  <a:lnTo>
                    <a:pt x="357632" y="178879"/>
                  </a:lnTo>
                  <a:lnTo>
                    <a:pt x="178816" y="0"/>
                  </a:lnTo>
                  <a:close/>
                </a:path>
                <a:path w="358140" h="358140">
                  <a:moveTo>
                    <a:pt x="201168" y="268312"/>
                  </a:moveTo>
                  <a:lnTo>
                    <a:pt x="156464" y="268312"/>
                  </a:lnTo>
                  <a:lnTo>
                    <a:pt x="156464" y="357759"/>
                  </a:lnTo>
                  <a:lnTo>
                    <a:pt x="201168" y="357759"/>
                  </a:lnTo>
                  <a:lnTo>
                    <a:pt x="201168" y="268312"/>
                  </a:lnTo>
                  <a:close/>
                </a:path>
              </a:pathLst>
            </a:custGeom>
            <a:solidFill>
              <a:srgbClr val="6F85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8550656" y="6441376"/>
              <a:ext cx="358140" cy="358140"/>
            </a:xfrm>
            <a:custGeom>
              <a:avLst/>
              <a:gdLst/>
              <a:ahLst/>
              <a:cxnLst/>
              <a:rect l="l" t="t" r="r" b="b"/>
              <a:pathLst>
                <a:path w="358140" h="358140">
                  <a:moveTo>
                    <a:pt x="178816" y="0"/>
                  </a:moveTo>
                  <a:lnTo>
                    <a:pt x="245872" y="67081"/>
                  </a:lnTo>
                  <a:lnTo>
                    <a:pt x="245872" y="22364"/>
                  </a:lnTo>
                  <a:lnTo>
                    <a:pt x="290575" y="22364"/>
                  </a:lnTo>
                  <a:lnTo>
                    <a:pt x="290575" y="111798"/>
                  </a:lnTo>
                  <a:lnTo>
                    <a:pt x="357632" y="178879"/>
                  </a:lnTo>
                  <a:lnTo>
                    <a:pt x="312927" y="178879"/>
                  </a:lnTo>
                  <a:lnTo>
                    <a:pt x="312927" y="357759"/>
                  </a:lnTo>
                  <a:lnTo>
                    <a:pt x="44703" y="357759"/>
                  </a:lnTo>
                  <a:lnTo>
                    <a:pt x="44703" y="178879"/>
                  </a:lnTo>
                  <a:lnTo>
                    <a:pt x="0" y="178879"/>
                  </a:lnTo>
                  <a:lnTo>
                    <a:pt x="178816" y="0"/>
                  </a:lnTo>
                  <a:close/>
                </a:path>
                <a:path w="358140" h="358140">
                  <a:moveTo>
                    <a:pt x="245872" y="67081"/>
                  </a:moveTo>
                  <a:lnTo>
                    <a:pt x="290575" y="111798"/>
                  </a:lnTo>
                </a:path>
                <a:path w="358140" h="358140">
                  <a:moveTo>
                    <a:pt x="312927" y="178879"/>
                  </a:moveTo>
                  <a:lnTo>
                    <a:pt x="44703" y="178879"/>
                  </a:lnTo>
                </a:path>
                <a:path w="358140" h="358140">
                  <a:moveTo>
                    <a:pt x="156464" y="357759"/>
                  </a:moveTo>
                  <a:lnTo>
                    <a:pt x="156464" y="268312"/>
                  </a:lnTo>
                  <a:lnTo>
                    <a:pt x="201168" y="268312"/>
                  </a:lnTo>
                  <a:lnTo>
                    <a:pt x="201168" y="357759"/>
                  </a:lnTo>
                </a:path>
              </a:pathLst>
            </a:custGeom>
            <a:ln w="259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317230" y="6381749"/>
              <a:ext cx="824865" cy="477520"/>
            </a:xfrm>
            <a:custGeom>
              <a:avLst/>
              <a:gdLst/>
              <a:ahLst/>
              <a:cxnLst/>
              <a:rect l="l" t="t" r="r" b="b"/>
              <a:pathLst>
                <a:path w="824865" h="477520">
                  <a:moveTo>
                    <a:pt x="0" y="477012"/>
                  </a:moveTo>
                  <a:lnTo>
                    <a:pt x="824483" y="477012"/>
                  </a:lnTo>
                  <a:lnTo>
                    <a:pt x="824483" y="0"/>
                  </a:lnTo>
                  <a:lnTo>
                    <a:pt x="0" y="0"/>
                  </a:lnTo>
                  <a:lnTo>
                    <a:pt x="0" y="477012"/>
                  </a:lnTo>
                  <a:close/>
                </a:path>
              </a:pathLst>
            </a:custGeom>
            <a:ln w="259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77542" y="785876"/>
            <a:ext cx="493141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5" dirty="0"/>
              <a:t>Используемые</a:t>
            </a:r>
            <a:r>
              <a:rPr sz="3200" spc="-70" dirty="0"/>
              <a:t> </a:t>
            </a:r>
            <a:r>
              <a:rPr sz="3200" spc="-15" dirty="0"/>
              <a:t>источники:</a:t>
            </a:r>
            <a:endParaRPr sz="3200"/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75285" marR="229870" indent="-34290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374650" algn="l"/>
                <a:tab pos="375285" algn="l"/>
              </a:tabLst>
            </a:pPr>
            <a:r>
              <a:rPr spc="-10" dirty="0"/>
              <a:t>Методика преподавания</a:t>
            </a:r>
            <a:r>
              <a:rPr spc="10" dirty="0"/>
              <a:t> </a:t>
            </a:r>
            <a:r>
              <a:rPr spc="-10" dirty="0"/>
              <a:t>информатики:</a:t>
            </a:r>
            <a:r>
              <a:rPr spc="-15" dirty="0"/>
              <a:t> учеб.</a:t>
            </a:r>
            <a:r>
              <a:rPr spc="30" dirty="0"/>
              <a:t> </a:t>
            </a:r>
            <a:r>
              <a:rPr spc="-5" dirty="0"/>
              <a:t>пособие</a:t>
            </a:r>
            <a:r>
              <a:rPr spc="-15" dirty="0"/>
              <a:t> </a:t>
            </a:r>
            <a:r>
              <a:rPr dirty="0"/>
              <a:t>для</a:t>
            </a:r>
            <a:r>
              <a:rPr spc="-10" dirty="0"/>
              <a:t> </a:t>
            </a:r>
            <a:r>
              <a:rPr spc="-15" dirty="0"/>
              <a:t>студ. </a:t>
            </a:r>
            <a:r>
              <a:rPr spc="-484" dirty="0"/>
              <a:t> </a:t>
            </a:r>
            <a:r>
              <a:rPr spc="-15" dirty="0"/>
              <a:t>пед.</a:t>
            </a:r>
            <a:r>
              <a:rPr spc="-5" dirty="0"/>
              <a:t> </a:t>
            </a:r>
            <a:r>
              <a:rPr spc="-20" dirty="0"/>
              <a:t>вузов</a:t>
            </a:r>
            <a:r>
              <a:rPr spc="25" dirty="0"/>
              <a:t> </a:t>
            </a:r>
            <a:r>
              <a:rPr dirty="0"/>
              <a:t>/</a:t>
            </a:r>
            <a:r>
              <a:rPr spc="490" dirty="0"/>
              <a:t> </a:t>
            </a:r>
            <a:r>
              <a:rPr dirty="0"/>
              <a:t>М.П.</a:t>
            </a:r>
            <a:r>
              <a:rPr spc="15" dirty="0"/>
              <a:t> </a:t>
            </a:r>
            <a:r>
              <a:rPr spc="-5" dirty="0"/>
              <a:t>Лапчик,</a:t>
            </a:r>
            <a:r>
              <a:rPr spc="5" dirty="0"/>
              <a:t> </a:t>
            </a:r>
            <a:r>
              <a:rPr spc="-20" dirty="0"/>
              <a:t>И.Г.Семакин,</a:t>
            </a:r>
            <a:r>
              <a:rPr spc="-5" dirty="0"/>
              <a:t> Е.К.</a:t>
            </a:r>
            <a:r>
              <a:rPr spc="5" dirty="0"/>
              <a:t> </a:t>
            </a:r>
            <a:r>
              <a:rPr spc="-5" dirty="0"/>
              <a:t>Хеннер.</a:t>
            </a:r>
            <a:r>
              <a:rPr spc="15" dirty="0"/>
              <a:t> </a:t>
            </a:r>
            <a:r>
              <a:rPr spc="-5" dirty="0"/>
              <a:t>3-е</a:t>
            </a:r>
            <a:r>
              <a:rPr spc="-10" dirty="0"/>
              <a:t> изд., </a:t>
            </a:r>
            <a:r>
              <a:rPr spc="-5" dirty="0"/>
              <a:t> </a:t>
            </a:r>
            <a:r>
              <a:rPr spc="-10" dirty="0"/>
              <a:t>стер.</a:t>
            </a:r>
            <a:r>
              <a:rPr spc="5" dirty="0"/>
              <a:t> </a:t>
            </a:r>
            <a:r>
              <a:rPr dirty="0"/>
              <a:t>–</a:t>
            </a:r>
            <a:r>
              <a:rPr spc="-5" dirty="0"/>
              <a:t> </a:t>
            </a:r>
            <a:r>
              <a:rPr dirty="0"/>
              <a:t>М.:</a:t>
            </a:r>
            <a:r>
              <a:rPr spc="5" dirty="0"/>
              <a:t> </a:t>
            </a:r>
            <a:r>
              <a:rPr spc="-20" dirty="0"/>
              <a:t>Издательский</a:t>
            </a:r>
            <a:r>
              <a:rPr spc="-30" dirty="0"/>
              <a:t> </a:t>
            </a:r>
            <a:r>
              <a:rPr spc="-10" dirty="0"/>
              <a:t>центр</a:t>
            </a:r>
            <a:r>
              <a:rPr spc="15" dirty="0"/>
              <a:t> </a:t>
            </a:r>
            <a:r>
              <a:rPr spc="-5" dirty="0"/>
              <a:t>«Академия», </a:t>
            </a:r>
            <a:r>
              <a:rPr spc="-10" dirty="0"/>
              <a:t>2006.</a:t>
            </a:r>
            <a:r>
              <a:rPr spc="45" dirty="0"/>
              <a:t> </a:t>
            </a:r>
            <a:r>
              <a:rPr dirty="0"/>
              <a:t>– </a:t>
            </a:r>
            <a:r>
              <a:rPr spc="-5" dirty="0"/>
              <a:t>624с.</a:t>
            </a:r>
            <a:r>
              <a:rPr dirty="0"/>
              <a:t> ;</a:t>
            </a:r>
          </a:p>
          <a:p>
            <a:pPr marL="394970" marR="5080" indent="-363220">
              <a:lnSpc>
                <a:spcPct val="100000"/>
              </a:lnSpc>
              <a:buAutoNum type="arabicPeriod"/>
              <a:tabLst>
                <a:tab pos="394970" algn="l"/>
                <a:tab pos="395605" algn="l"/>
                <a:tab pos="3627754" algn="l"/>
              </a:tabLst>
            </a:pPr>
            <a:r>
              <a:rPr spc="-5" dirty="0"/>
              <a:t>Информатика.</a:t>
            </a:r>
            <a:r>
              <a:rPr spc="20" dirty="0"/>
              <a:t> </a:t>
            </a:r>
            <a:r>
              <a:rPr spc="-15" dirty="0"/>
              <a:t>Базовый</a:t>
            </a:r>
            <a:r>
              <a:rPr spc="45" dirty="0"/>
              <a:t> </a:t>
            </a:r>
            <a:r>
              <a:rPr spc="-10" dirty="0"/>
              <a:t>курс	</a:t>
            </a:r>
            <a:r>
              <a:rPr spc="-5" dirty="0"/>
              <a:t>Семакин</a:t>
            </a:r>
            <a:r>
              <a:rPr spc="-10" dirty="0"/>
              <a:t> </a:t>
            </a:r>
            <a:r>
              <a:rPr spc="-55" dirty="0"/>
              <a:t>И.Г.</a:t>
            </a:r>
            <a:r>
              <a:rPr spc="-10" dirty="0"/>
              <a:t> </a:t>
            </a:r>
            <a:r>
              <a:rPr dirty="0"/>
              <a:t>и</a:t>
            </a:r>
            <a:r>
              <a:rPr spc="-20" dirty="0"/>
              <a:t> </a:t>
            </a:r>
            <a:r>
              <a:rPr spc="-5" dirty="0"/>
              <a:t>др.</a:t>
            </a:r>
            <a:r>
              <a:rPr spc="-15" dirty="0"/>
              <a:t> </a:t>
            </a:r>
            <a:r>
              <a:rPr spc="-10" dirty="0"/>
              <a:t>М.:Лаборатория </a:t>
            </a:r>
            <a:r>
              <a:rPr spc="-484" dirty="0"/>
              <a:t> </a:t>
            </a:r>
            <a:r>
              <a:rPr spc="-15" dirty="0"/>
              <a:t>Базовых</a:t>
            </a:r>
            <a:r>
              <a:rPr spc="20" dirty="0"/>
              <a:t> </a:t>
            </a:r>
            <a:r>
              <a:rPr spc="-5" dirty="0"/>
              <a:t>Знаний, </a:t>
            </a:r>
            <a:r>
              <a:rPr spc="-10" dirty="0"/>
              <a:t>2001.</a:t>
            </a:r>
            <a:r>
              <a:rPr spc="25" dirty="0"/>
              <a:t> </a:t>
            </a:r>
            <a:r>
              <a:rPr dirty="0"/>
              <a:t>—</a:t>
            </a:r>
            <a:r>
              <a:rPr spc="-10" dirty="0"/>
              <a:t> </a:t>
            </a:r>
            <a:r>
              <a:rPr spc="-5" dirty="0"/>
              <a:t>384</a:t>
            </a:r>
            <a:r>
              <a:rPr spc="5" dirty="0"/>
              <a:t> </a:t>
            </a:r>
            <a:r>
              <a:rPr dirty="0"/>
              <a:t>с.;</a:t>
            </a:r>
          </a:p>
          <a:p>
            <a:pPr marL="394970" marR="1160780" indent="-363220">
              <a:lnSpc>
                <a:spcPct val="100000"/>
              </a:lnSpc>
              <a:buAutoNum type="arabicPeriod"/>
              <a:tabLst>
                <a:tab pos="394970" algn="l"/>
                <a:tab pos="395605" algn="l"/>
              </a:tabLst>
            </a:pPr>
            <a:r>
              <a:rPr spc="-5" dirty="0">
                <a:hlinkClick r:id="rId3"/>
              </a:rPr>
              <a:t>Рисунок</a:t>
            </a:r>
            <a:r>
              <a:rPr spc="15" dirty="0">
                <a:hlinkClick r:id="rId3"/>
              </a:rPr>
              <a:t> </a:t>
            </a:r>
            <a:r>
              <a:rPr spc="-10" dirty="0">
                <a:hlinkClick r:id="rId3"/>
              </a:rPr>
              <a:t>«Компьютер»</a:t>
            </a:r>
            <a:r>
              <a:rPr spc="25" dirty="0">
                <a:hlinkClick r:id="rId3"/>
              </a:rPr>
              <a:t> </a:t>
            </a:r>
            <a:r>
              <a:rPr dirty="0">
                <a:hlinkClick r:id="rId3"/>
              </a:rPr>
              <a:t>-</a:t>
            </a:r>
            <a:r>
              <a:rPr dirty="0">
                <a:solidFill>
                  <a:srgbClr val="FFCC00"/>
                </a:solidFill>
                <a:hlinkClick r:id="rId3"/>
              </a:rPr>
              <a:t> </a:t>
            </a:r>
            <a:r>
              <a:rPr u="sng" spc="-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http://service- </a:t>
            </a:r>
            <a:r>
              <a:rPr dirty="0">
                <a:solidFill>
                  <a:srgbClr val="FFCC00"/>
                </a:solidFill>
                <a:hlinkClick r:id="rId3"/>
              </a:rPr>
              <a:t> </a:t>
            </a:r>
            <a:r>
              <a:rPr u="sng" spc="-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pr</a:t>
            </a:r>
            <a:r>
              <a:rPr u="sng" spc="-1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o</a:t>
            </a:r>
            <a:r>
              <a:rPr u="sng" spc="-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.n</a:t>
            </a:r>
            <a:r>
              <a:rPr u="sng" spc="-1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n</a:t>
            </a:r>
            <a:r>
              <a:rPr u="sng" spc="-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o</a:t>
            </a:r>
            <a:r>
              <a:rPr u="sng" spc="-140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v</a:t>
            </a:r>
            <a:r>
              <a:rPr u="sng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.ru/u</a:t>
            </a:r>
            <a:r>
              <a:rPr u="sng" spc="-10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p</a:t>
            </a:r>
            <a:r>
              <a:rPr u="sng" spc="-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l</a:t>
            </a:r>
            <a:r>
              <a:rPr u="sng" spc="-1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o</a:t>
            </a:r>
            <a:r>
              <a:rPr u="sng" spc="-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a</a:t>
            </a:r>
            <a:r>
              <a:rPr u="sng" spc="-1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d</a:t>
            </a:r>
            <a:r>
              <a:rPr u="sng" spc="-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s/p</a:t>
            </a:r>
            <a:r>
              <a:rPr u="sng" spc="-1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o</a:t>
            </a:r>
            <a:r>
              <a:rPr u="sng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sts</a:t>
            </a:r>
            <a:r>
              <a:rPr u="sng" spc="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/</a:t>
            </a:r>
            <a:r>
              <a:rPr u="sng" spc="-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2</a:t>
            </a:r>
            <a:r>
              <a:rPr u="sng" spc="-1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0</a:t>
            </a:r>
            <a:r>
              <a:rPr u="sng" spc="-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1</a:t>
            </a:r>
            <a:r>
              <a:rPr u="sng" spc="-1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2</a:t>
            </a:r>
            <a:r>
              <a:rPr u="sng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-</a:t>
            </a:r>
            <a:r>
              <a:rPr u="sng" spc="-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0</a:t>
            </a:r>
            <a:r>
              <a:rPr u="sng" spc="-1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8</a:t>
            </a:r>
            <a:r>
              <a:rPr u="sng" spc="-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/remo</a:t>
            </a:r>
            <a:r>
              <a:rPr u="sng" spc="-1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n</a:t>
            </a:r>
            <a:r>
              <a:rPr u="sng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t-ko</a:t>
            </a:r>
            <a:r>
              <a:rPr u="sng" spc="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m</a:t>
            </a:r>
            <a:r>
              <a:rPr u="sng" spc="-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p</a:t>
            </a:r>
            <a:r>
              <a:rPr u="sng" spc="-1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u</a:t>
            </a:r>
            <a:r>
              <a:rPr u="sng" spc="-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ter</a:t>
            </a:r>
            <a:r>
              <a:rPr u="sng" spc="-1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a</a:t>
            </a:r>
            <a:r>
              <a:rPr u="sng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.</a:t>
            </a:r>
            <a:r>
              <a:rPr u="sng" spc="10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j</a:t>
            </a:r>
            <a:r>
              <a:rPr u="sng" spc="-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3"/>
              </a:rPr>
              <a:t>pg</a:t>
            </a:r>
          </a:p>
          <a:p>
            <a:pPr marL="394970" indent="-363220">
              <a:lnSpc>
                <a:spcPct val="100000"/>
              </a:lnSpc>
              <a:buAutoNum type="arabicPeriod"/>
              <a:tabLst>
                <a:tab pos="394970" algn="l"/>
                <a:tab pos="395605" algn="l"/>
              </a:tabLst>
            </a:pPr>
            <a:r>
              <a:rPr spc="-5" dirty="0"/>
              <a:t>Рисунок</a:t>
            </a:r>
            <a:r>
              <a:rPr spc="-10" dirty="0"/>
              <a:t> </a:t>
            </a:r>
            <a:r>
              <a:rPr spc="-5" dirty="0"/>
              <a:t>«Программное</a:t>
            </a:r>
            <a:r>
              <a:rPr spc="15" dirty="0"/>
              <a:t> </a:t>
            </a:r>
            <a:r>
              <a:rPr spc="-15" dirty="0"/>
              <a:t>обеспечение»</a:t>
            </a:r>
            <a:r>
              <a:rPr spc="20" dirty="0"/>
              <a:t> </a:t>
            </a:r>
            <a:r>
              <a:rPr dirty="0"/>
              <a:t>-</a:t>
            </a:r>
          </a:p>
          <a:p>
            <a:pPr marL="394970">
              <a:lnSpc>
                <a:spcPct val="100000"/>
              </a:lnSpc>
            </a:pPr>
            <a:r>
              <a:rPr u="sng" spc="-10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hlinkClick r:id="rId4"/>
              </a:rPr>
              <a:t>http://www.streamclub.ru/Mindi/nerdec/1.aspx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3999" cy="685799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8056" y="1316736"/>
              <a:ext cx="2481834" cy="78714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76571" y="5157215"/>
              <a:ext cx="3132581" cy="78714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62071" y="5583935"/>
              <a:ext cx="3006090" cy="787145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474065" y="1410080"/>
            <a:ext cx="8223884" cy="47199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742315" indent="182880">
              <a:lnSpc>
                <a:spcPct val="100000"/>
              </a:lnSpc>
              <a:spcBef>
                <a:spcPts val="95"/>
              </a:spcBef>
            </a:pPr>
            <a:r>
              <a:rPr sz="2800" b="1" i="1" spc="-10" dirty="0">
                <a:solidFill>
                  <a:srgbClr val="FF0000"/>
                </a:solidFill>
                <a:latin typeface="Arial"/>
                <a:cs typeface="Arial"/>
              </a:rPr>
              <a:t>Программа</a:t>
            </a:r>
            <a:r>
              <a:rPr sz="2800" b="1" i="1" spc="6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-</a:t>
            </a:r>
            <a:r>
              <a:rPr sz="2800" spc="-10" dirty="0">
                <a:latin typeface="Arial"/>
                <a:cs typeface="Arial"/>
              </a:rPr>
              <a:t> </a:t>
            </a:r>
            <a:r>
              <a:rPr sz="2800" spc="-35" dirty="0">
                <a:latin typeface="Arial"/>
                <a:cs typeface="Arial"/>
              </a:rPr>
              <a:t>это</a:t>
            </a:r>
            <a:r>
              <a:rPr sz="2800" spc="-5" dirty="0">
                <a:latin typeface="Arial"/>
                <a:cs typeface="Arial"/>
              </a:rPr>
              <a:t> описание</a:t>
            </a:r>
            <a:r>
              <a:rPr sz="2800" spc="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на</a:t>
            </a:r>
            <a:r>
              <a:rPr sz="280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формальном </a:t>
            </a:r>
            <a:r>
              <a:rPr sz="2800" spc="-760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языке, </a:t>
            </a:r>
            <a:r>
              <a:rPr sz="2800" spc="-5" dirty="0">
                <a:latin typeface="Arial"/>
                <a:cs typeface="Arial"/>
              </a:rPr>
              <a:t>«понятном»</a:t>
            </a:r>
            <a:r>
              <a:rPr sz="2800" spc="25" dirty="0">
                <a:latin typeface="Arial"/>
                <a:cs typeface="Arial"/>
              </a:rPr>
              <a:t> </a:t>
            </a:r>
            <a:r>
              <a:rPr sz="2800" spc="-40" dirty="0">
                <a:latin typeface="Arial"/>
                <a:cs typeface="Arial"/>
              </a:rPr>
              <a:t>компьютеру,</a:t>
            </a:r>
            <a:endParaRPr sz="2800">
              <a:latin typeface="Arial"/>
              <a:cs typeface="Arial"/>
            </a:endParaRPr>
          </a:p>
          <a:p>
            <a:pPr marL="12700" marR="1330325">
              <a:lnSpc>
                <a:spcPct val="100000"/>
              </a:lnSpc>
            </a:pPr>
            <a:r>
              <a:rPr sz="2800" spc="-20" dirty="0">
                <a:latin typeface="Arial"/>
                <a:cs typeface="Arial"/>
              </a:rPr>
              <a:t>последовательности</a:t>
            </a:r>
            <a:r>
              <a:rPr sz="2800" spc="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действий,</a:t>
            </a:r>
            <a:r>
              <a:rPr sz="2800" spc="10" dirty="0">
                <a:latin typeface="Arial"/>
                <a:cs typeface="Arial"/>
              </a:rPr>
              <a:t> </a:t>
            </a:r>
            <a:r>
              <a:rPr sz="2800" spc="-15" dirty="0">
                <a:latin typeface="Arial"/>
                <a:cs typeface="Arial"/>
              </a:rPr>
              <a:t>которые </a:t>
            </a:r>
            <a:r>
              <a:rPr sz="2800" spc="-10" dirty="0">
                <a:latin typeface="Arial"/>
                <a:cs typeface="Arial"/>
              </a:rPr>
              <a:t> </a:t>
            </a:r>
            <a:r>
              <a:rPr sz="2800" spc="-25" dirty="0">
                <a:latin typeface="Arial"/>
                <a:cs typeface="Arial"/>
              </a:rPr>
              <a:t>необходимо</a:t>
            </a:r>
            <a:r>
              <a:rPr sz="2800" spc="10" dirty="0">
                <a:latin typeface="Arial"/>
                <a:cs typeface="Arial"/>
              </a:rPr>
              <a:t> </a:t>
            </a:r>
            <a:r>
              <a:rPr sz="2800" spc="-15" dirty="0">
                <a:latin typeface="Arial"/>
                <a:cs typeface="Arial"/>
              </a:rPr>
              <a:t>выполнить</a:t>
            </a:r>
            <a:r>
              <a:rPr sz="2800" spc="3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над</a:t>
            </a:r>
            <a:r>
              <a:rPr sz="2800" spc="-10" dirty="0">
                <a:latin typeface="Arial"/>
                <a:cs typeface="Arial"/>
              </a:rPr>
              <a:t> данными</a:t>
            </a:r>
            <a:r>
              <a:rPr sz="2800" spc="15" dirty="0">
                <a:latin typeface="Arial"/>
                <a:cs typeface="Arial"/>
              </a:rPr>
              <a:t> </a:t>
            </a:r>
            <a:r>
              <a:rPr sz="2800" spc="-10" dirty="0">
                <a:latin typeface="Arial"/>
                <a:cs typeface="Arial"/>
              </a:rPr>
              <a:t>для </a:t>
            </a:r>
            <a:r>
              <a:rPr sz="2800" spc="-76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решения </a:t>
            </a:r>
            <a:r>
              <a:rPr sz="2800" spc="-10" dirty="0">
                <a:latin typeface="Arial"/>
                <a:cs typeface="Arial"/>
              </a:rPr>
              <a:t>поставленной</a:t>
            </a:r>
            <a:r>
              <a:rPr sz="2800" spc="15" dirty="0">
                <a:latin typeface="Arial"/>
                <a:cs typeface="Arial"/>
              </a:rPr>
              <a:t> </a:t>
            </a:r>
            <a:r>
              <a:rPr sz="2800" spc="-15" dirty="0">
                <a:latin typeface="Arial"/>
                <a:cs typeface="Arial"/>
              </a:rPr>
              <a:t>задачи.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Arial"/>
              <a:cs typeface="Arial"/>
            </a:endParaRPr>
          </a:p>
          <a:p>
            <a:pPr marL="2609850" marR="393700" indent="193675">
              <a:lnSpc>
                <a:spcPct val="100000"/>
              </a:lnSpc>
              <a:spcBef>
                <a:spcPts val="5"/>
              </a:spcBef>
              <a:tabLst>
                <a:tab pos="5288915" algn="l"/>
              </a:tabLst>
            </a:pPr>
            <a:r>
              <a:rPr sz="2800" spc="-5" dirty="0">
                <a:latin typeface="Arial"/>
                <a:cs typeface="Arial"/>
              </a:rPr>
              <a:t>Совокупность	</a:t>
            </a:r>
            <a:r>
              <a:rPr sz="2800" spc="-25" dirty="0">
                <a:latin typeface="Arial"/>
                <a:cs typeface="Arial"/>
              </a:rPr>
              <a:t>всех </a:t>
            </a:r>
            <a:r>
              <a:rPr sz="2800" spc="-5" dirty="0">
                <a:latin typeface="Arial"/>
                <a:cs typeface="Arial"/>
              </a:rPr>
              <a:t>программ, </a:t>
            </a:r>
            <a:r>
              <a:rPr sz="2800" spc="-770" dirty="0">
                <a:latin typeface="Arial"/>
                <a:cs typeface="Arial"/>
              </a:rPr>
              <a:t> </a:t>
            </a:r>
            <a:r>
              <a:rPr sz="2800" spc="-15" dirty="0">
                <a:latin typeface="Arial"/>
                <a:cs typeface="Arial"/>
              </a:rPr>
              <a:t>предназначенных</a:t>
            </a:r>
            <a:r>
              <a:rPr sz="2800" spc="30" dirty="0">
                <a:latin typeface="Arial"/>
                <a:cs typeface="Arial"/>
              </a:rPr>
              <a:t> </a:t>
            </a:r>
            <a:r>
              <a:rPr sz="2800" spc="-10" dirty="0">
                <a:latin typeface="Arial"/>
                <a:cs typeface="Arial"/>
              </a:rPr>
              <a:t>для </a:t>
            </a:r>
            <a:r>
              <a:rPr sz="2800" spc="-5" dirty="0">
                <a:latin typeface="Arial"/>
                <a:cs typeface="Arial"/>
              </a:rPr>
              <a:t> </a:t>
            </a:r>
            <a:r>
              <a:rPr sz="2800" spc="-15" dirty="0">
                <a:latin typeface="Arial"/>
                <a:cs typeface="Arial"/>
              </a:rPr>
              <a:t>выполнения</a:t>
            </a:r>
            <a:r>
              <a:rPr sz="2800" spc="1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на</a:t>
            </a:r>
            <a:r>
              <a:rPr sz="2800" dirty="0">
                <a:latin typeface="Arial"/>
                <a:cs typeface="Arial"/>
              </a:rPr>
              <a:t> </a:t>
            </a:r>
            <a:r>
              <a:rPr sz="2800" spc="-15" dirty="0">
                <a:latin typeface="Arial"/>
                <a:cs typeface="Arial"/>
              </a:rPr>
              <a:t>компьютере, </a:t>
            </a:r>
            <a:r>
              <a:rPr sz="2800" spc="-10" dirty="0">
                <a:latin typeface="Arial"/>
                <a:cs typeface="Arial"/>
              </a:rPr>
              <a:t> </a:t>
            </a:r>
            <a:r>
              <a:rPr sz="2800" spc="-25" dirty="0">
                <a:latin typeface="Arial"/>
                <a:cs typeface="Arial"/>
              </a:rPr>
              <a:t>называют</a:t>
            </a:r>
            <a:r>
              <a:rPr sz="2800" spc="20" dirty="0">
                <a:latin typeface="Arial"/>
                <a:cs typeface="Arial"/>
              </a:rPr>
              <a:t> </a:t>
            </a:r>
            <a:r>
              <a:rPr sz="2800" b="1" i="1" spc="-5" dirty="0">
                <a:solidFill>
                  <a:srgbClr val="FF0000"/>
                </a:solidFill>
                <a:latin typeface="Arial"/>
                <a:cs typeface="Arial"/>
              </a:rPr>
              <a:t>программным</a:t>
            </a:r>
            <a:endParaRPr sz="2800">
              <a:latin typeface="Arial"/>
              <a:cs typeface="Arial"/>
            </a:endParaRPr>
          </a:p>
          <a:p>
            <a:pPr marL="2609850">
              <a:lnSpc>
                <a:spcPct val="100000"/>
              </a:lnSpc>
            </a:pPr>
            <a:r>
              <a:rPr sz="2800" b="1" i="1" spc="-10" dirty="0">
                <a:solidFill>
                  <a:srgbClr val="FF0000"/>
                </a:solidFill>
                <a:latin typeface="Arial"/>
                <a:cs typeface="Arial"/>
              </a:rPr>
              <a:t>обеспечением</a:t>
            </a:r>
            <a:r>
              <a:rPr sz="2800" b="1" i="1" spc="4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Arial"/>
                <a:cs typeface="Arial"/>
              </a:rPr>
              <a:t>(ПО)</a:t>
            </a:r>
            <a:r>
              <a:rPr sz="2800" spc="-1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800" spc="-10" dirty="0">
                <a:latin typeface="Arial"/>
                <a:cs typeface="Arial"/>
              </a:rPr>
              <a:t>компьютера.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19100" y="595871"/>
            <a:ext cx="7802245" cy="5893435"/>
            <a:chOff x="419100" y="595871"/>
            <a:chExt cx="7802245" cy="5893435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19100" y="3654552"/>
              <a:ext cx="2225040" cy="283464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51916" y="595871"/>
              <a:ext cx="7369302" cy="39396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3999" cy="685799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811" y="0"/>
              <a:ext cx="9124187" cy="685799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51603" y="1808962"/>
              <a:ext cx="237832" cy="60505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533900" y="1844801"/>
              <a:ext cx="78105" cy="433070"/>
            </a:xfrm>
            <a:custGeom>
              <a:avLst/>
              <a:gdLst/>
              <a:ahLst/>
              <a:cxnLst/>
              <a:rect l="l" t="t" r="r" b="b"/>
              <a:pathLst>
                <a:path w="78104" h="433069">
                  <a:moveTo>
                    <a:pt x="25908" y="355092"/>
                  </a:moveTo>
                  <a:lnTo>
                    <a:pt x="0" y="355092"/>
                  </a:lnTo>
                  <a:lnTo>
                    <a:pt x="38862" y="432815"/>
                  </a:lnTo>
                  <a:lnTo>
                    <a:pt x="71247" y="368046"/>
                  </a:lnTo>
                  <a:lnTo>
                    <a:pt x="25908" y="368046"/>
                  </a:lnTo>
                  <a:lnTo>
                    <a:pt x="25908" y="355092"/>
                  </a:lnTo>
                  <a:close/>
                </a:path>
                <a:path w="78104" h="433069">
                  <a:moveTo>
                    <a:pt x="51815" y="0"/>
                  </a:moveTo>
                  <a:lnTo>
                    <a:pt x="25908" y="0"/>
                  </a:lnTo>
                  <a:lnTo>
                    <a:pt x="25908" y="368046"/>
                  </a:lnTo>
                  <a:lnTo>
                    <a:pt x="51815" y="368046"/>
                  </a:lnTo>
                  <a:lnTo>
                    <a:pt x="51815" y="0"/>
                  </a:lnTo>
                  <a:close/>
                </a:path>
                <a:path w="78104" h="433069">
                  <a:moveTo>
                    <a:pt x="77724" y="355092"/>
                  </a:moveTo>
                  <a:lnTo>
                    <a:pt x="51815" y="355092"/>
                  </a:lnTo>
                  <a:lnTo>
                    <a:pt x="51815" y="368046"/>
                  </a:lnTo>
                  <a:lnTo>
                    <a:pt x="71247" y="368046"/>
                  </a:lnTo>
                  <a:lnTo>
                    <a:pt x="77724" y="35509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71243" y="1844027"/>
              <a:ext cx="237832" cy="64314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653539" y="1879854"/>
              <a:ext cx="78105" cy="471170"/>
            </a:xfrm>
            <a:custGeom>
              <a:avLst/>
              <a:gdLst/>
              <a:ahLst/>
              <a:cxnLst/>
              <a:rect l="l" t="t" r="r" b="b"/>
              <a:pathLst>
                <a:path w="78105" h="471169">
                  <a:moveTo>
                    <a:pt x="25908" y="393192"/>
                  </a:moveTo>
                  <a:lnTo>
                    <a:pt x="0" y="393192"/>
                  </a:lnTo>
                  <a:lnTo>
                    <a:pt x="38862" y="470916"/>
                  </a:lnTo>
                  <a:lnTo>
                    <a:pt x="71247" y="406146"/>
                  </a:lnTo>
                  <a:lnTo>
                    <a:pt x="25908" y="406146"/>
                  </a:lnTo>
                  <a:lnTo>
                    <a:pt x="25908" y="393192"/>
                  </a:lnTo>
                  <a:close/>
                </a:path>
                <a:path w="78105" h="471169">
                  <a:moveTo>
                    <a:pt x="51816" y="0"/>
                  </a:moveTo>
                  <a:lnTo>
                    <a:pt x="25908" y="0"/>
                  </a:lnTo>
                  <a:lnTo>
                    <a:pt x="25908" y="406146"/>
                  </a:lnTo>
                  <a:lnTo>
                    <a:pt x="51816" y="406146"/>
                  </a:lnTo>
                  <a:lnTo>
                    <a:pt x="51816" y="0"/>
                  </a:lnTo>
                  <a:close/>
                </a:path>
                <a:path w="78105" h="471169">
                  <a:moveTo>
                    <a:pt x="77724" y="393192"/>
                  </a:moveTo>
                  <a:lnTo>
                    <a:pt x="51816" y="393192"/>
                  </a:lnTo>
                  <a:lnTo>
                    <a:pt x="51816" y="406146"/>
                  </a:lnTo>
                  <a:lnTo>
                    <a:pt x="71247" y="406146"/>
                  </a:lnTo>
                  <a:lnTo>
                    <a:pt x="77724" y="39319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15795" y="1371574"/>
              <a:ext cx="6885432" cy="55018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21536" y="1332001"/>
              <a:ext cx="6472427" cy="720826"/>
            </a:xfrm>
            <a:prstGeom prst="rect">
              <a:avLst/>
            </a:prstGeom>
          </p:spPr>
        </p:pic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1477517" y="1413510"/>
            <a:ext cx="6766559" cy="431800"/>
          </a:xfrm>
          <a:prstGeom prst="rect">
            <a:avLst/>
          </a:prstGeom>
          <a:solidFill>
            <a:srgbClr val="3B8B92"/>
          </a:solidFill>
          <a:ln w="38100">
            <a:solidFill>
              <a:srgbClr val="FFFFFF"/>
            </a:solidFill>
          </a:ln>
        </p:spPr>
        <p:txBody>
          <a:bodyPr vert="horz" wrap="square" lIns="0" tIns="24765" rIns="0" bIns="0" rtlCol="0">
            <a:spAutoFit/>
          </a:bodyPr>
          <a:lstStyle/>
          <a:p>
            <a:pPr marL="370205">
              <a:lnSpc>
                <a:spcPct val="100000"/>
              </a:lnSpc>
              <a:spcBef>
                <a:spcPts val="195"/>
              </a:spcBef>
            </a:pP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Программное 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обеспечение</a:t>
            </a:r>
            <a:r>
              <a:rPr sz="240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20" dirty="0">
                <a:solidFill>
                  <a:srgbClr val="FFFFFF"/>
                </a:solidFill>
                <a:latin typeface="Arial"/>
                <a:cs typeface="Arial"/>
              </a:rPr>
              <a:t>компьютера</a:t>
            </a:r>
            <a:endParaRPr sz="2400" dirty="0">
              <a:latin typeface="Arial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5606796" y="2156472"/>
            <a:ext cx="3397250" cy="1087120"/>
            <a:chOff x="5606796" y="2156472"/>
            <a:chExt cx="3397250" cy="1087120"/>
          </a:xfrm>
        </p:grpSpPr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663184" y="2235720"/>
              <a:ext cx="3287267" cy="839711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606796" y="2156472"/>
              <a:ext cx="3396996" cy="1086599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5724905" y="2277617"/>
            <a:ext cx="3168650" cy="721360"/>
          </a:xfrm>
          <a:prstGeom prst="rect">
            <a:avLst/>
          </a:prstGeom>
          <a:solidFill>
            <a:srgbClr val="3B8B92"/>
          </a:solidFill>
          <a:ln w="3810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52169">
              <a:lnSpc>
                <a:spcPts val="2775"/>
              </a:lnSpc>
            </a:pP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Системы</a:t>
            </a:r>
            <a:endParaRPr sz="2400">
              <a:latin typeface="Arial"/>
              <a:cs typeface="Arial"/>
            </a:endParaRPr>
          </a:p>
          <a:p>
            <a:pPr marL="108585">
              <a:lnSpc>
                <a:spcPct val="100000"/>
              </a:lnSpc>
            </a:pP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программирования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1251203" y="3564635"/>
            <a:ext cx="2243455" cy="919480"/>
            <a:chOff x="1251203" y="3564635"/>
            <a:chExt cx="2243455" cy="919480"/>
          </a:xfrm>
        </p:grpSpPr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42643" y="3604272"/>
              <a:ext cx="2063495" cy="76655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1203" y="3564635"/>
              <a:ext cx="2243328" cy="918971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404365" y="3646169"/>
              <a:ext cx="1945005" cy="647700"/>
            </a:xfrm>
            <a:custGeom>
              <a:avLst/>
              <a:gdLst/>
              <a:ahLst/>
              <a:cxnLst/>
              <a:rect l="l" t="t" r="r" b="b"/>
              <a:pathLst>
                <a:path w="1945004" h="647700">
                  <a:moveTo>
                    <a:pt x="1944624" y="0"/>
                  </a:moveTo>
                  <a:lnTo>
                    <a:pt x="0" y="0"/>
                  </a:lnTo>
                  <a:lnTo>
                    <a:pt x="0" y="647699"/>
                  </a:lnTo>
                  <a:lnTo>
                    <a:pt x="1944624" y="647699"/>
                  </a:lnTo>
                  <a:lnTo>
                    <a:pt x="1944624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404366" y="3646170"/>
            <a:ext cx="1945005" cy="647700"/>
          </a:xfrm>
          <a:prstGeom prst="rect">
            <a:avLst/>
          </a:prstGeom>
          <a:ln w="38100">
            <a:solidFill>
              <a:srgbClr val="FFFFFF"/>
            </a:solidFill>
          </a:ln>
        </p:spPr>
        <p:txBody>
          <a:bodyPr vert="horz" wrap="square" lIns="0" tIns="11430" rIns="0" bIns="0" rtlCol="0">
            <a:spAutoFit/>
          </a:bodyPr>
          <a:lstStyle/>
          <a:p>
            <a:pPr marL="42545">
              <a:lnSpc>
                <a:spcPct val="100000"/>
              </a:lnSpc>
              <a:spcBef>
                <a:spcPts val="90"/>
              </a:spcBef>
            </a:pP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Операционная</a:t>
            </a:r>
            <a:endParaRPr sz="2000">
              <a:latin typeface="Arial"/>
              <a:cs typeface="Arial"/>
            </a:endParaRPr>
          </a:p>
          <a:p>
            <a:pPr marL="147320">
              <a:lnSpc>
                <a:spcPct val="100000"/>
              </a:lnSpc>
            </a:pP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система</a:t>
            </a:r>
            <a:r>
              <a:rPr sz="2000" b="1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(ОС)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467868" y="4802123"/>
            <a:ext cx="1990725" cy="919480"/>
            <a:chOff x="467868" y="4802123"/>
            <a:chExt cx="1990725" cy="919480"/>
          </a:xfrm>
        </p:grpSpPr>
        <p:pic>
          <p:nvPicPr>
            <p:cNvPr id="22" name="object 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67868" y="4840223"/>
              <a:ext cx="1990344" cy="76655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36448" y="4802123"/>
              <a:ext cx="1850136" cy="918972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529590" y="4882133"/>
              <a:ext cx="1871980" cy="647700"/>
            </a:xfrm>
            <a:custGeom>
              <a:avLst/>
              <a:gdLst/>
              <a:ahLst/>
              <a:cxnLst/>
              <a:rect l="l" t="t" r="r" b="b"/>
              <a:pathLst>
                <a:path w="1871980" h="647700">
                  <a:moveTo>
                    <a:pt x="1871472" y="0"/>
                  </a:moveTo>
                  <a:lnTo>
                    <a:pt x="0" y="0"/>
                  </a:lnTo>
                  <a:lnTo>
                    <a:pt x="0" y="647699"/>
                  </a:lnTo>
                  <a:lnTo>
                    <a:pt x="1871472" y="647699"/>
                  </a:lnTo>
                  <a:lnTo>
                    <a:pt x="1871472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529590" y="4882134"/>
            <a:ext cx="1871980" cy="647700"/>
          </a:xfrm>
          <a:prstGeom prst="rect">
            <a:avLst/>
          </a:prstGeom>
          <a:ln w="38100">
            <a:solidFill>
              <a:srgbClr val="FFFFFF"/>
            </a:solidFill>
          </a:ln>
        </p:spPr>
        <p:txBody>
          <a:bodyPr vert="horz" wrap="square" lIns="0" tIns="12700" rIns="0" bIns="0" rtlCol="0">
            <a:spAutoFit/>
          </a:bodyPr>
          <a:lstStyle/>
          <a:p>
            <a:pPr marL="201930" marR="197485" indent="5715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ерви</a:t>
            </a: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сн</a:t>
            </a:r>
            <a:r>
              <a:rPr sz="2000" b="1" spc="5" dirty="0">
                <a:solidFill>
                  <a:srgbClr val="FFFFFF"/>
                </a:solidFill>
                <a:latin typeface="Arial"/>
                <a:cs typeface="Arial"/>
              </a:rPr>
              <a:t>ы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е  програм</a:t>
            </a:r>
            <a:r>
              <a:rPr sz="2000" b="1" spc="5" dirty="0">
                <a:solidFill>
                  <a:srgbClr val="FFFFFF"/>
                </a:solidFill>
                <a:latin typeface="Arial"/>
                <a:cs typeface="Arial"/>
              </a:rPr>
              <a:t>м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ы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3863340" y="3358908"/>
            <a:ext cx="1918970" cy="1224280"/>
            <a:chOff x="3863340" y="3358908"/>
            <a:chExt cx="1918970" cy="1224280"/>
          </a:xfrm>
        </p:grpSpPr>
        <p:pic>
          <p:nvPicPr>
            <p:cNvPr id="27" name="object 2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863340" y="3424427"/>
              <a:ext cx="1918715" cy="1019556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81628" y="3358908"/>
              <a:ext cx="1879092" cy="1223759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3925062" y="3466337"/>
              <a:ext cx="1800225" cy="901065"/>
            </a:xfrm>
            <a:custGeom>
              <a:avLst/>
              <a:gdLst/>
              <a:ahLst/>
              <a:cxnLst/>
              <a:rect l="l" t="t" r="r" b="b"/>
              <a:pathLst>
                <a:path w="1800225" h="901064">
                  <a:moveTo>
                    <a:pt x="1799843" y="0"/>
                  </a:moveTo>
                  <a:lnTo>
                    <a:pt x="0" y="0"/>
                  </a:lnTo>
                  <a:lnTo>
                    <a:pt x="0" y="900684"/>
                  </a:lnTo>
                  <a:lnTo>
                    <a:pt x="1799843" y="900684"/>
                  </a:lnTo>
                  <a:lnTo>
                    <a:pt x="1799843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3925061" y="3466338"/>
            <a:ext cx="1800225" cy="901065"/>
          </a:xfrm>
          <a:prstGeom prst="rect">
            <a:avLst/>
          </a:prstGeom>
          <a:ln w="3810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290"/>
              </a:lnSpc>
            </a:pP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Программы</a:t>
            </a:r>
            <a:endParaRPr sz="2000">
              <a:latin typeface="Arial"/>
              <a:cs typeface="Arial"/>
            </a:endParaRPr>
          </a:p>
          <a:p>
            <a:pPr marL="167640" marR="160020" indent="-2540" algn="ctr">
              <a:lnSpc>
                <a:spcPct val="100000"/>
              </a:lnSpc>
            </a:pP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общего 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 н</a:t>
            </a:r>
            <a:r>
              <a:rPr sz="2000" b="1" spc="25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зн</a:t>
            </a:r>
            <a:r>
              <a:rPr sz="2000" b="1" spc="-45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чения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3811523" y="4600955"/>
            <a:ext cx="2164080" cy="1224280"/>
            <a:chOff x="3811523" y="4600955"/>
            <a:chExt cx="2164080" cy="1224280"/>
          </a:xfrm>
        </p:grpSpPr>
        <p:pic>
          <p:nvPicPr>
            <p:cNvPr id="32" name="object 3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863339" y="4611623"/>
              <a:ext cx="2061972" cy="1127760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811523" y="4600955"/>
              <a:ext cx="2164079" cy="1223759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3925061" y="4653533"/>
              <a:ext cx="1943100" cy="1009015"/>
            </a:xfrm>
            <a:custGeom>
              <a:avLst/>
              <a:gdLst/>
              <a:ahLst/>
              <a:cxnLst/>
              <a:rect l="l" t="t" r="r" b="b"/>
              <a:pathLst>
                <a:path w="1943100" h="1009014">
                  <a:moveTo>
                    <a:pt x="1943100" y="0"/>
                  </a:moveTo>
                  <a:lnTo>
                    <a:pt x="0" y="0"/>
                  </a:lnTo>
                  <a:lnTo>
                    <a:pt x="0" y="1008887"/>
                  </a:lnTo>
                  <a:lnTo>
                    <a:pt x="1943100" y="1008887"/>
                  </a:lnTo>
                  <a:lnTo>
                    <a:pt x="1943100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3925061" y="4653534"/>
            <a:ext cx="1943100" cy="1009015"/>
          </a:xfrm>
          <a:prstGeom prst="rect">
            <a:avLst/>
          </a:prstGeom>
          <a:ln w="38100">
            <a:solidFill>
              <a:srgbClr val="FFFFFF"/>
            </a:solidFill>
          </a:ln>
        </p:spPr>
        <p:txBody>
          <a:bodyPr vert="horz" wrap="square" lIns="0" tIns="40005" rIns="0" bIns="0" rtlCol="0">
            <a:spAutoFit/>
          </a:bodyPr>
          <a:lstStyle/>
          <a:p>
            <a:pPr marL="81915" marR="74930" indent="-2540" algn="ctr">
              <a:lnSpc>
                <a:spcPct val="100000"/>
              </a:lnSpc>
              <a:spcBef>
                <a:spcPts val="315"/>
              </a:spcBef>
            </a:pP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Программы </a:t>
            </a:r>
            <a:r>
              <a:rPr sz="20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спе</a:t>
            </a:r>
            <a:r>
              <a:rPr sz="2000" b="1" spc="5" dirty="0">
                <a:solidFill>
                  <a:srgbClr val="FFFFFF"/>
                </a:solidFill>
                <a:latin typeface="Arial"/>
                <a:cs typeface="Arial"/>
              </a:rPr>
              <a:t>ц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иал</a:t>
            </a:r>
            <a:r>
              <a:rPr sz="2000" b="1" spc="5" dirty="0">
                <a:solidFill>
                  <a:srgbClr val="FFFFFF"/>
                </a:solidFill>
                <a:latin typeface="Arial"/>
                <a:cs typeface="Arial"/>
              </a:rPr>
              <a:t>ь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но</a:t>
            </a:r>
            <a:r>
              <a:rPr sz="2000" b="1" spc="-35" dirty="0">
                <a:solidFill>
                  <a:srgbClr val="FFFFFF"/>
                </a:solidFill>
                <a:latin typeface="Arial"/>
                <a:cs typeface="Arial"/>
              </a:rPr>
              <a:t>г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о  </a:t>
            </a: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назначения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5987796" y="3889247"/>
            <a:ext cx="2849880" cy="919480"/>
            <a:chOff x="5987796" y="3889247"/>
            <a:chExt cx="2849880" cy="919480"/>
          </a:xfrm>
        </p:grpSpPr>
        <p:pic>
          <p:nvPicPr>
            <p:cNvPr id="37" name="object 3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022848" y="3928884"/>
              <a:ext cx="2782824" cy="766559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987796" y="3889247"/>
              <a:ext cx="2849879" cy="918971"/>
            </a:xfrm>
            <a:prstGeom prst="rect">
              <a:avLst/>
            </a:prstGeom>
          </p:spPr>
        </p:pic>
      </p:grpSp>
      <p:sp>
        <p:nvSpPr>
          <p:cNvPr id="39" name="object 39"/>
          <p:cNvSpPr txBox="1"/>
          <p:nvPr/>
        </p:nvSpPr>
        <p:spPr>
          <a:xfrm>
            <a:off x="6084570" y="3970782"/>
            <a:ext cx="2664460" cy="647700"/>
          </a:xfrm>
          <a:prstGeom prst="rect">
            <a:avLst/>
          </a:prstGeom>
          <a:solidFill>
            <a:srgbClr val="3B8B92"/>
          </a:solidFill>
          <a:ln w="38100">
            <a:solidFill>
              <a:srgbClr val="FFFFFF"/>
            </a:solidFill>
          </a:ln>
        </p:spPr>
        <p:txBody>
          <a:bodyPr vert="horz" wrap="square" lIns="0" tIns="11430" rIns="0" bIns="0" rtlCol="0">
            <a:spAutoFit/>
          </a:bodyPr>
          <a:lstStyle/>
          <a:p>
            <a:pPr marR="59690" algn="ctr">
              <a:lnSpc>
                <a:spcPct val="100000"/>
              </a:lnSpc>
              <a:spcBef>
                <a:spcPts val="90"/>
              </a:spcBef>
            </a:pP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Языки</a:t>
            </a:r>
            <a:endParaRPr sz="2000">
              <a:latin typeface="Arial"/>
              <a:cs typeface="Arial"/>
            </a:endParaRPr>
          </a:p>
          <a:p>
            <a:pPr marL="3810" algn="ctr">
              <a:lnSpc>
                <a:spcPct val="100000"/>
              </a:lnSpc>
            </a:pP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программирования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2964179" y="2293645"/>
            <a:ext cx="2651760" cy="2858135"/>
            <a:chOff x="2964179" y="2293645"/>
            <a:chExt cx="2651760" cy="2858135"/>
          </a:xfrm>
        </p:grpSpPr>
        <p:pic>
          <p:nvPicPr>
            <p:cNvPr id="41" name="object 4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438143" y="2817876"/>
              <a:ext cx="106616" cy="2255520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3493769" y="2853690"/>
              <a:ext cx="0" cy="2161540"/>
            </a:xfrm>
            <a:custGeom>
              <a:avLst/>
              <a:gdLst/>
              <a:ahLst/>
              <a:cxnLst/>
              <a:rect l="l" t="t" r="r" b="b"/>
              <a:pathLst>
                <a:path h="2161540">
                  <a:moveTo>
                    <a:pt x="0" y="2161032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450335" y="3904526"/>
              <a:ext cx="591299" cy="237832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3493769" y="3966972"/>
              <a:ext cx="431800" cy="78105"/>
            </a:xfrm>
            <a:custGeom>
              <a:avLst/>
              <a:gdLst/>
              <a:ahLst/>
              <a:cxnLst/>
              <a:rect l="l" t="t" r="r" b="b"/>
              <a:pathLst>
                <a:path w="431800" h="78104">
                  <a:moveTo>
                    <a:pt x="353567" y="0"/>
                  </a:moveTo>
                  <a:lnTo>
                    <a:pt x="353567" y="77723"/>
                  </a:lnTo>
                  <a:lnTo>
                    <a:pt x="405383" y="51815"/>
                  </a:lnTo>
                  <a:lnTo>
                    <a:pt x="366521" y="51815"/>
                  </a:lnTo>
                  <a:lnTo>
                    <a:pt x="366521" y="25907"/>
                  </a:lnTo>
                  <a:lnTo>
                    <a:pt x="405384" y="25907"/>
                  </a:lnTo>
                  <a:lnTo>
                    <a:pt x="353567" y="0"/>
                  </a:lnTo>
                  <a:close/>
                </a:path>
                <a:path w="431800" h="78104">
                  <a:moveTo>
                    <a:pt x="353567" y="25907"/>
                  </a:moveTo>
                  <a:lnTo>
                    <a:pt x="0" y="25907"/>
                  </a:lnTo>
                  <a:lnTo>
                    <a:pt x="0" y="51815"/>
                  </a:lnTo>
                  <a:lnTo>
                    <a:pt x="353567" y="51815"/>
                  </a:lnTo>
                  <a:lnTo>
                    <a:pt x="353567" y="25907"/>
                  </a:lnTo>
                  <a:close/>
                </a:path>
                <a:path w="431800" h="78104">
                  <a:moveTo>
                    <a:pt x="405384" y="25907"/>
                  </a:moveTo>
                  <a:lnTo>
                    <a:pt x="366521" y="25907"/>
                  </a:lnTo>
                  <a:lnTo>
                    <a:pt x="366521" y="51815"/>
                  </a:lnTo>
                  <a:lnTo>
                    <a:pt x="405383" y="51815"/>
                  </a:lnTo>
                  <a:lnTo>
                    <a:pt x="431291" y="38861"/>
                  </a:lnTo>
                  <a:lnTo>
                    <a:pt x="405384" y="2590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450335" y="4913414"/>
              <a:ext cx="591299" cy="237832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3493769" y="4975860"/>
              <a:ext cx="431800" cy="78105"/>
            </a:xfrm>
            <a:custGeom>
              <a:avLst/>
              <a:gdLst/>
              <a:ahLst/>
              <a:cxnLst/>
              <a:rect l="l" t="t" r="r" b="b"/>
              <a:pathLst>
                <a:path w="431800" h="78104">
                  <a:moveTo>
                    <a:pt x="353567" y="0"/>
                  </a:moveTo>
                  <a:lnTo>
                    <a:pt x="353567" y="77723"/>
                  </a:lnTo>
                  <a:lnTo>
                    <a:pt x="405384" y="51815"/>
                  </a:lnTo>
                  <a:lnTo>
                    <a:pt x="366521" y="51815"/>
                  </a:lnTo>
                  <a:lnTo>
                    <a:pt x="366521" y="25907"/>
                  </a:lnTo>
                  <a:lnTo>
                    <a:pt x="405383" y="25907"/>
                  </a:lnTo>
                  <a:lnTo>
                    <a:pt x="353567" y="0"/>
                  </a:lnTo>
                  <a:close/>
                </a:path>
                <a:path w="431800" h="78104">
                  <a:moveTo>
                    <a:pt x="353567" y="25907"/>
                  </a:moveTo>
                  <a:lnTo>
                    <a:pt x="0" y="25907"/>
                  </a:lnTo>
                  <a:lnTo>
                    <a:pt x="0" y="51815"/>
                  </a:lnTo>
                  <a:lnTo>
                    <a:pt x="353567" y="51815"/>
                  </a:lnTo>
                  <a:lnTo>
                    <a:pt x="353567" y="25907"/>
                  </a:lnTo>
                  <a:close/>
                </a:path>
                <a:path w="431800" h="78104">
                  <a:moveTo>
                    <a:pt x="405383" y="25907"/>
                  </a:moveTo>
                  <a:lnTo>
                    <a:pt x="366521" y="25907"/>
                  </a:lnTo>
                  <a:lnTo>
                    <a:pt x="366521" y="51815"/>
                  </a:lnTo>
                  <a:lnTo>
                    <a:pt x="405384" y="51815"/>
                  </a:lnTo>
                  <a:lnTo>
                    <a:pt x="431291" y="38862"/>
                  </a:lnTo>
                  <a:lnTo>
                    <a:pt x="405383" y="2590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031235" y="2296642"/>
              <a:ext cx="2566416" cy="623341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964179" y="2293645"/>
              <a:ext cx="2651760" cy="720826"/>
            </a:xfrm>
            <a:prstGeom prst="rect">
              <a:avLst/>
            </a:prstGeom>
          </p:spPr>
        </p:pic>
      </p:grpSp>
      <p:sp>
        <p:nvSpPr>
          <p:cNvPr id="49" name="object 49"/>
          <p:cNvSpPr txBox="1"/>
          <p:nvPr/>
        </p:nvSpPr>
        <p:spPr>
          <a:xfrm>
            <a:off x="3092957" y="2338577"/>
            <a:ext cx="2447925" cy="504825"/>
          </a:xfrm>
          <a:prstGeom prst="rect">
            <a:avLst/>
          </a:prstGeom>
          <a:solidFill>
            <a:srgbClr val="3B8B92"/>
          </a:solidFill>
          <a:ln w="38100">
            <a:solidFill>
              <a:srgbClr val="FFFFFF"/>
            </a:solidFill>
          </a:ln>
        </p:spPr>
        <p:txBody>
          <a:bodyPr vert="horz" wrap="square" lIns="0" tIns="61594" rIns="0" bIns="0" rtlCol="0">
            <a:spAutoFit/>
          </a:bodyPr>
          <a:lstStyle/>
          <a:p>
            <a:pPr marL="96520">
              <a:lnSpc>
                <a:spcPct val="100000"/>
              </a:lnSpc>
              <a:spcBef>
                <a:spcPts val="484"/>
              </a:spcBef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При</a:t>
            </a:r>
            <a:r>
              <a:rPr sz="2400" b="1" spc="20" dirty="0">
                <a:solidFill>
                  <a:srgbClr val="FFFFFF"/>
                </a:solidFill>
                <a:latin typeface="Arial"/>
                <a:cs typeface="Arial"/>
              </a:rPr>
              <a:t>к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ладно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2400" b="1" spc="-1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ПО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365759" y="2304313"/>
            <a:ext cx="2646045" cy="2702560"/>
            <a:chOff x="365759" y="2304313"/>
            <a:chExt cx="2646045" cy="2702560"/>
          </a:xfrm>
        </p:grpSpPr>
        <p:pic>
          <p:nvPicPr>
            <p:cNvPr id="51" name="object 5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35507" y="2817876"/>
              <a:ext cx="237832" cy="2188464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717803" y="2853690"/>
              <a:ext cx="78105" cy="2016760"/>
            </a:xfrm>
            <a:custGeom>
              <a:avLst/>
              <a:gdLst/>
              <a:ahLst/>
              <a:cxnLst/>
              <a:rect l="l" t="t" r="r" b="b"/>
              <a:pathLst>
                <a:path w="78104" h="2016760">
                  <a:moveTo>
                    <a:pt x="25907" y="1938528"/>
                  </a:moveTo>
                  <a:lnTo>
                    <a:pt x="0" y="1938528"/>
                  </a:lnTo>
                  <a:lnTo>
                    <a:pt x="38861" y="2016252"/>
                  </a:lnTo>
                  <a:lnTo>
                    <a:pt x="71246" y="1951482"/>
                  </a:lnTo>
                  <a:lnTo>
                    <a:pt x="25907" y="1951482"/>
                  </a:lnTo>
                  <a:lnTo>
                    <a:pt x="25907" y="1938528"/>
                  </a:lnTo>
                  <a:close/>
                </a:path>
                <a:path w="78104" h="2016760">
                  <a:moveTo>
                    <a:pt x="51815" y="0"/>
                  </a:moveTo>
                  <a:lnTo>
                    <a:pt x="25907" y="0"/>
                  </a:lnTo>
                  <a:lnTo>
                    <a:pt x="25907" y="1951482"/>
                  </a:lnTo>
                  <a:lnTo>
                    <a:pt x="51815" y="1951482"/>
                  </a:lnTo>
                  <a:lnTo>
                    <a:pt x="51815" y="0"/>
                  </a:lnTo>
                  <a:close/>
                </a:path>
                <a:path w="78104" h="2016760">
                  <a:moveTo>
                    <a:pt x="77723" y="1938528"/>
                  </a:moveTo>
                  <a:lnTo>
                    <a:pt x="51815" y="1938528"/>
                  </a:lnTo>
                  <a:lnTo>
                    <a:pt x="51815" y="1951482"/>
                  </a:lnTo>
                  <a:lnTo>
                    <a:pt x="71246" y="1951482"/>
                  </a:lnTo>
                  <a:lnTo>
                    <a:pt x="77723" y="193852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" name="object 53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701039" y="3904526"/>
              <a:ext cx="819899" cy="237832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756665" y="3966972"/>
              <a:ext cx="647700" cy="78105"/>
            </a:xfrm>
            <a:custGeom>
              <a:avLst/>
              <a:gdLst/>
              <a:ahLst/>
              <a:cxnLst/>
              <a:rect l="l" t="t" r="r" b="b"/>
              <a:pathLst>
                <a:path w="647700" h="78104">
                  <a:moveTo>
                    <a:pt x="569976" y="0"/>
                  </a:moveTo>
                  <a:lnTo>
                    <a:pt x="569976" y="77723"/>
                  </a:lnTo>
                  <a:lnTo>
                    <a:pt x="621791" y="51815"/>
                  </a:lnTo>
                  <a:lnTo>
                    <a:pt x="582930" y="51815"/>
                  </a:lnTo>
                  <a:lnTo>
                    <a:pt x="582930" y="25907"/>
                  </a:lnTo>
                  <a:lnTo>
                    <a:pt x="621792" y="25907"/>
                  </a:lnTo>
                  <a:lnTo>
                    <a:pt x="569976" y="0"/>
                  </a:lnTo>
                  <a:close/>
                </a:path>
                <a:path w="647700" h="78104">
                  <a:moveTo>
                    <a:pt x="569976" y="25907"/>
                  </a:moveTo>
                  <a:lnTo>
                    <a:pt x="0" y="25907"/>
                  </a:lnTo>
                  <a:lnTo>
                    <a:pt x="0" y="51815"/>
                  </a:lnTo>
                  <a:lnTo>
                    <a:pt x="569976" y="51815"/>
                  </a:lnTo>
                  <a:lnTo>
                    <a:pt x="569976" y="25907"/>
                  </a:lnTo>
                  <a:close/>
                </a:path>
                <a:path w="647700" h="78104">
                  <a:moveTo>
                    <a:pt x="621792" y="25907"/>
                  </a:moveTo>
                  <a:lnTo>
                    <a:pt x="582930" y="25907"/>
                  </a:lnTo>
                  <a:lnTo>
                    <a:pt x="582930" y="51815"/>
                  </a:lnTo>
                  <a:lnTo>
                    <a:pt x="621791" y="51815"/>
                  </a:lnTo>
                  <a:lnTo>
                    <a:pt x="647700" y="38861"/>
                  </a:lnTo>
                  <a:lnTo>
                    <a:pt x="621792" y="2590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" name="object 55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06907" y="2308821"/>
              <a:ext cx="2566416" cy="621830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65759" y="2304313"/>
              <a:ext cx="2645664" cy="720826"/>
            </a:xfrm>
            <a:prstGeom prst="rect">
              <a:avLst/>
            </a:prstGeom>
          </p:spPr>
        </p:pic>
      </p:grpSp>
      <p:sp>
        <p:nvSpPr>
          <p:cNvPr id="57" name="object 57"/>
          <p:cNvSpPr txBox="1"/>
          <p:nvPr/>
        </p:nvSpPr>
        <p:spPr>
          <a:xfrm>
            <a:off x="468630" y="2350770"/>
            <a:ext cx="2447925" cy="502920"/>
          </a:xfrm>
          <a:prstGeom prst="rect">
            <a:avLst/>
          </a:prstGeom>
          <a:solidFill>
            <a:srgbClr val="3B8B92"/>
          </a:solidFill>
          <a:ln w="38100">
            <a:solidFill>
              <a:srgbClr val="FFFFFF"/>
            </a:solidFill>
          </a:ln>
        </p:spPr>
        <p:txBody>
          <a:bodyPr vert="horz" wrap="square" lIns="0" tIns="60325" rIns="0" bIns="0" rtlCol="0">
            <a:spAutoFit/>
          </a:bodyPr>
          <a:lstStyle/>
          <a:p>
            <a:pPr marL="121920">
              <a:lnSpc>
                <a:spcPct val="100000"/>
              </a:lnSpc>
              <a:spcBef>
                <a:spcPts val="475"/>
              </a:spcBef>
            </a:pP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Системное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ПО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7475219" y="1808962"/>
            <a:ext cx="238125" cy="605155"/>
            <a:chOff x="7475219" y="1808962"/>
            <a:chExt cx="238125" cy="605155"/>
          </a:xfrm>
        </p:grpSpPr>
        <p:pic>
          <p:nvPicPr>
            <p:cNvPr id="59" name="object 5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475219" y="1808962"/>
              <a:ext cx="237832" cy="605053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7557515" y="1844802"/>
              <a:ext cx="78105" cy="433070"/>
            </a:xfrm>
            <a:custGeom>
              <a:avLst/>
              <a:gdLst/>
              <a:ahLst/>
              <a:cxnLst/>
              <a:rect l="l" t="t" r="r" b="b"/>
              <a:pathLst>
                <a:path w="78104" h="433069">
                  <a:moveTo>
                    <a:pt x="25907" y="355092"/>
                  </a:moveTo>
                  <a:lnTo>
                    <a:pt x="0" y="355092"/>
                  </a:lnTo>
                  <a:lnTo>
                    <a:pt x="38861" y="432815"/>
                  </a:lnTo>
                  <a:lnTo>
                    <a:pt x="71247" y="368046"/>
                  </a:lnTo>
                  <a:lnTo>
                    <a:pt x="25907" y="368046"/>
                  </a:lnTo>
                  <a:lnTo>
                    <a:pt x="25907" y="355092"/>
                  </a:lnTo>
                  <a:close/>
                </a:path>
                <a:path w="78104" h="433069">
                  <a:moveTo>
                    <a:pt x="51815" y="0"/>
                  </a:moveTo>
                  <a:lnTo>
                    <a:pt x="25907" y="0"/>
                  </a:lnTo>
                  <a:lnTo>
                    <a:pt x="25907" y="368046"/>
                  </a:lnTo>
                  <a:lnTo>
                    <a:pt x="51815" y="368046"/>
                  </a:lnTo>
                  <a:lnTo>
                    <a:pt x="51815" y="0"/>
                  </a:lnTo>
                  <a:close/>
                </a:path>
                <a:path w="78104" h="433069">
                  <a:moveTo>
                    <a:pt x="77724" y="355092"/>
                  </a:moveTo>
                  <a:lnTo>
                    <a:pt x="51815" y="355092"/>
                  </a:lnTo>
                  <a:lnTo>
                    <a:pt x="51815" y="368046"/>
                  </a:lnTo>
                  <a:lnTo>
                    <a:pt x="71247" y="368046"/>
                  </a:lnTo>
                  <a:lnTo>
                    <a:pt x="77724" y="35509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1" name="object 61"/>
          <p:cNvGrpSpPr/>
          <p:nvPr/>
        </p:nvGrpSpPr>
        <p:grpSpPr>
          <a:xfrm>
            <a:off x="7475219" y="2962643"/>
            <a:ext cx="238125" cy="1108075"/>
            <a:chOff x="7475219" y="2962643"/>
            <a:chExt cx="238125" cy="1108075"/>
          </a:xfrm>
        </p:grpSpPr>
        <p:pic>
          <p:nvPicPr>
            <p:cNvPr id="62" name="object 6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7475219" y="2962643"/>
              <a:ext cx="237832" cy="1107960"/>
            </a:xfrm>
            <a:prstGeom prst="rect">
              <a:avLst/>
            </a:prstGeom>
          </p:spPr>
        </p:pic>
        <p:sp>
          <p:nvSpPr>
            <p:cNvPr id="63" name="object 63"/>
            <p:cNvSpPr/>
            <p:nvPr/>
          </p:nvSpPr>
          <p:spPr>
            <a:xfrm>
              <a:off x="7557515" y="2998470"/>
              <a:ext cx="78105" cy="935990"/>
            </a:xfrm>
            <a:custGeom>
              <a:avLst/>
              <a:gdLst/>
              <a:ahLst/>
              <a:cxnLst/>
              <a:rect l="l" t="t" r="r" b="b"/>
              <a:pathLst>
                <a:path w="78104" h="935989">
                  <a:moveTo>
                    <a:pt x="25907" y="858011"/>
                  </a:moveTo>
                  <a:lnTo>
                    <a:pt x="0" y="858011"/>
                  </a:lnTo>
                  <a:lnTo>
                    <a:pt x="38861" y="935735"/>
                  </a:lnTo>
                  <a:lnTo>
                    <a:pt x="71247" y="870965"/>
                  </a:lnTo>
                  <a:lnTo>
                    <a:pt x="25907" y="870965"/>
                  </a:lnTo>
                  <a:lnTo>
                    <a:pt x="25907" y="858011"/>
                  </a:lnTo>
                  <a:close/>
                </a:path>
                <a:path w="78104" h="935989">
                  <a:moveTo>
                    <a:pt x="51815" y="0"/>
                  </a:moveTo>
                  <a:lnTo>
                    <a:pt x="25907" y="0"/>
                  </a:lnTo>
                  <a:lnTo>
                    <a:pt x="25907" y="870965"/>
                  </a:lnTo>
                  <a:lnTo>
                    <a:pt x="51815" y="870965"/>
                  </a:lnTo>
                  <a:lnTo>
                    <a:pt x="51815" y="0"/>
                  </a:lnTo>
                  <a:close/>
                </a:path>
                <a:path w="78104" h="935989">
                  <a:moveTo>
                    <a:pt x="77724" y="858011"/>
                  </a:moveTo>
                  <a:lnTo>
                    <a:pt x="51815" y="858011"/>
                  </a:lnTo>
                  <a:lnTo>
                    <a:pt x="51815" y="870965"/>
                  </a:lnTo>
                  <a:lnTo>
                    <a:pt x="71247" y="870965"/>
                  </a:lnTo>
                  <a:lnTo>
                    <a:pt x="77724" y="85801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30368" y="2813304"/>
              <a:ext cx="3575303" cy="141427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32703" y="2785872"/>
              <a:ext cx="2770631" cy="1566671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5292090" y="2855214"/>
            <a:ext cx="3456940" cy="1295400"/>
          </a:xfrm>
          <a:prstGeom prst="rect">
            <a:avLst/>
          </a:prstGeom>
          <a:solidFill>
            <a:srgbClr val="3B8B92"/>
          </a:solidFill>
          <a:ln w="38100">
            <a:solidFill>
              <a:srgbClr val="FFFFFF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 marL="581660" marR="573405" indent="-2540" algn="ctr">
              <a:lnSpc>
                <a:spcPct val="100000"/>
              </a:lnSpc>
              <a:spcBef>
                <a:spcPts val="350"/>
              </a:spcBef>
            </a:pPr>
            <a:r>
              <a:rPr sz="2600" b="1" u="sng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latin typeface="Arial"/>
                <a:cs typeface="Arial"/>
                <a:hlinkClick r:id="rId4" action="ppaction://hlinksldjump"/>
              </a:rPr>
              <a:t>Прикладное </a:t>
            </a:r>
            <a:r>
              <a:rPr sz="2600" b="1" spc="5" dirty="0">
                <a:solidFill>
                  <a:srgbClr val="FFCC00"/>
                </a:solidFill>
                <a:latin typeface="Arial"/>
                <a:cs typeface="Arial"/>
              </a:rPr>
              <a:t> </a:t>
            </a:r>
            <a:r>
              <a:rPr sz="2600" b="1" u="sng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latin typeface="Arial"/>
                <a:cs typeface="Arial"/>
                <a:hlinkClick r:id="rId4" action="ppaction://hlinksldjump"/>
              </a:rPr>
              <a:t>программное </a:t>
            </a:r>
            <a:r>
              <a:rPr sz="2600" b="1" spc="-710" dirty="0">
                <a:solidFill>
                  <a:srgbClr val="FFCC00"/>
                </a:solidFill>
                <a:latin typeface="Arial"/>
                <a:cs typeface="Arial"/>
              </a:rPr>
              <a:t> </a:t>
            </a:r>
            <a:r>
              <a:rPr sz="2600" b="1" u="sng" spc="-10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latin typeface="Arial"/>
                <a:cs typeface="Arial"/>
                <a:hlinkClick r:id="rId4" action="ppaction://hlinksldjump"/>
              </a:rPr>
              <a:t>обеспечение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63652" y="2785872"/>
            <a:ext cx="3429000" cy="1567180"/>
            <a:chOff x="263652" y="2785872"/>
            <a:chExt cx="3429000" cy="1567180"/>
          </a:xfrm>
        </p:grpSpPr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63652" y="2813304"/>
              <a:ext cx="3429000" cy="141427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35508" y="2785872"/>
              <a:ext cx="2683764" cy="1566671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325374" y="2855214"/>
            <a:ext cx="3310254" cy="1295400"/>
          </a:xfrm>
          <a:prstGeom prst="rect">
            <a:avLst/>
          </a:prstGeom>
          <a:solidFill>
            <a:srgbClr val="3B8B92"/>
          </a:solidFill>
          <a:ln w="38100">
            <a:solidFill>
              <a:srgbClr val="FFFFFF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 marL="550545" marR="545465" indent="158115">
              <a:lnSpc>
                <a:spcPct val="100000"/>
              </a:lnSpc>
              <a:spcBef>
                <a:spcPts val="350"/>
              </a:spcBef>
            </a:pPr>
            <a:r>
              <a:rPr sz="2600" b="1" u="sng" spc="-10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latin typeface="Arial"/>
                <a:cs typeface="Arial"/>
                <a:hlinkClick r:id="rId7" action="ppaction://hlinksldjump"/>
              </a:rPr>
              <a:t>Системное </a:t>
            </a:r>
            <a:r>
              <a:rPr sz="2600" b="1" spc="-5" dirty="0">
                <a:solidFill>
                  <a:srgbClr val="FFCC00"/>
                </a:solidFill>
                <a:latin typeface="Arial"/>
                <a:cs typeface="Arial"/>
              </a:rPr>
              <a:t> </a:t>
            </a:r>
            <a:r>
              <a:rPr sz="2600" b="1" u="sng" spc="-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latin typeface="Arial"/>
                <a:cs typeface="Arial"/>
                <a:hlinkClick r:id="rId7" action="ppaction://hlinksldjump"/>
              </a:rPr>
              <a:t>п</a:t>
            </a:r>
            <a:r>
              <a:rPr sz="2600" b="1" u="sng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latin typeface="Arial"/>
                <a:cs typeface="Arial"/>
                <a:hlinkClick r:id="rId7" action="ppaction://hlinksldjump"/>
              </a:rPr>
              <a:t>р</a:t>
            </a:r>
            <a:r>
              <a:rPr sz="2600" b="1" u="sng" spc="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latin typeface="Arial"/>
                <a:cs typeface="Arial"/>
                <a:hlinkClick r:id="rId7" action="ppaction://hlinksldjump"/>
              </a:rPr>
              <a:t>о</a:t>
            </a:r>
            <a:r>
              <a:rPr sz="2600" b="1" u="sng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latin typeface="Arial"/>
                <a:cs typeface="Arial"/>
                <a:hlinkClick r:id="rId7" action="ppaction://hlinksldjump"/>
              </a:rPr>
              <a:t>гра</a:t>
            </a:r>
            <a:r>
              <a:rPr sz="2600" b="1" u="sng" spc="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latin typeface="Arial"/>
                <a:cs typeface="Arial"/>
                <a:hlinkClick r:id="rId7" action="ppaction://hlinksldjump"/>
              </a:rPr>
              <a:t>м</a:t>
            </a:r>
            <a:r>
              <a:rPr sz="2600" b="1" u="sng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latin typeface="Arial"/>
                <a:cs typeface="Arial"/>
                <a:hlinkClick r:id="rId7" action="ppaction://hlinksldjump"/>
              </a:rPr>
              <a:t>мн</a:t>
            </a:r>
            <a:r>
              <a:rPr sz="2600" b="1" u="sng" spc="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latin typeface="Arial"/>
                <a:cs typeface="Arial"/>
                <a:hlinkClick r:id="rId7" action="ppaction://hlinksldjump"/>
              </a:rPr>
              <a:t>о</a:t>
            </a:r>
            <a:r>
              <a:rPr sz="2600" b="1" u="sng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latin typeface="Arial"/>
                <a:cs typeface="Arial"/>
                <a:hlinkClick r:id="rId7" action="ppaction://hlinksldjump"/>
              </a:rPr>
              <a:t>е</a:t>
            </a:r>
            <a:endParaRPr sz="2600">
              <a:latin typeface="Arial"/>
              <a:cs typeface="Arial"/>
            </a:endParaRPr>
          </a:p>
          <a:p>
            <a:pPr marL="551815">
              <a:lnSpc>
                <a:spcPct val="100000"/>
              </a:lnSpc>
            </a:pPr>
            <a:r>
              <a:rPr sz="2600" u="sng" spc="6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latin typeface="Times New Roman"/>
                <a:cs typeface="Times New Roman"/>
                <a:hlinkClick r:id="rId7" action="ppaction://hlinksldjump"/>
              </a:rPr>
              <a:t> </a:t>
            </a:r>
            <a:r>
              <a:rPr sz="2600" b="1" u="sng" spc="-10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latin typeface="Arial"/>
                <a:cs typeface="Arial"/>
                <a:hlinkClick r:id="rId7" action="ppaction://hlinksldjump"/>
              </a:rPr>
              <a:t>обеспечение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2711195" y="4756403"/>
            <a:ext cx="4008120" cy="1414780"/>
            <a:chOff x="2711195" y="4756403"/>
            <a:chExt cx="4008120" cy="1414780"/>
          </a:xfrm>
        </p:grpSpPr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711195" y="4756403"/>
              <a:ext cx="4008120" cy="1414271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872739" y="4927091"/>
              <a:ext cx="3681984" cy="1170444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2772917" y="4798314"/>
            <a:ext cx="3889375" cy="1295400"/>
          </a:xfrm>
          <a:prstGeom prst="rect">
            <a:avLst/>
          </a:prstGeom>
          <a:solidFill>
            <a:srgbClr val="3B8B92"/>
          </a:solidFill>
          <a:ln w="38100">
            <a:solidFill>
              <a:srgbClr val="FFFFFF"/>
            </a:solidFill>
          </a:ln>
        </p:spPr>
        <p:txBody>
          <a:bodyPr vert="horz" wrap="square" lIns="0" tIns="2425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910"/>
              </a:spcBef>
            </a:pPr>
            <a:r>
              <a:rPr sz="2600" b="1" u="sng" spc="-15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latin typeface="Arial"/>
                <a:cs typeface="Arial"/>
                <a:hlinkClick r:id="rId10" action="ppaction://hlinksldjump"/>
              </a:rPr>
              <a:t>Системы</a:t>
            </a:r>
            <a:endParaRPr sz="2600">
              <a:latin typeface="Arial"/>
              <a:cs typeface="Arial"/>
            </a:endParaRPr>
          </a:p>
          <a:p>
            <a:pPr marL="1905" algn="ctr">
              <a:lnSpc>
                <a:spcPct val="100000"/>
              </a:lnSpc>
            </a:pPr>
            <a:r>
              <a:rPr sz="2600" b="1" u="sng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latin typeface="Arial"/>
                <a:cs typeface="Arial"/>
                <a:hlinkClick r:id="rId10" action="ppaction://hlinksldjump"/>
              </a:rPr>
              <a:t>программирования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1534667" y="1229867"/>
            <a:ext cx="5927090" cy="3599815"/>
            <a:chOff x="1534667" y="1229867"/>
            <a:chExt cx="5927090" cy="3599815"/>
          </a:xfrm>
        </p:grpSpPr>
        <p:pic>
          <p:nvPicPr>
            <p:cNvPr id="15" name="object 1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534667" y="1229867"/>
              <a:ext cx="3095244" cy="1655064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692401" y="1251711"/>
              <a:ext cx="2889250" cy="1457325"/>
            </a:xfrm>
            <a:custGeom>
              <a:avLst/>
              <a:gdLst/>
              <a:ahLst/>
              <a:cxnLst/>
              <a:rect l="l" t="t" r="r" b="b"/>
              <a:pathLst>
                <a:path w="2889250" h="1457325">
                  <a:moveTo>
                    <a:pt x="76708" y="1354963"/>
                  </a:moveTo>
                  <a:lnTo>
                    <a:pt x="0" y="1457198"/>
                  </a:lnTo>
                  <a:lnTo>
                    <a:pt x="127762" y="1457198"/>
                  </a:lnTo>
                  <a:lnTo>
                    <a:pt x="115014" y="1431671"/>
                  </a:lnTo>
                  <a:lnTo>
                    <a:pt x="93725" y="1431671"/>
                  </a:lnTo>
                  <a:lnTo>
                    <a:pt x="76708" y="1397508"/>
                  </a:lnTo>
                  <a:lnTo>
                    <a:pt x="93709" y="1389007"/>
                  </a:lnTo>
                  <a:lnTo>
                    <a:pt x="76708" y="1354963"/>
                  </a:lnTo>
                  <a:close/>
                </a:path>
                <a:path w="2889250" h="1457325">
                  <a:moveTo>
                    <a:pt x="93709" y="1389007"/>
                  </a:moveTo>
                  <a:lnTo>
                    <a:pt x="76708" y="1397508"/>
                  </a:lnTo>
                  <a:lnTo>
                    <a:pt x="93725" y="1431671"/>
                  </a:lnTo>
                  <a:lnTo>
                    <a:pt x="110760" y="1423153"/>
                  </a:lnTo>
                  <a:lnTo>
                    <a:pt x="93709" y="1389007"/>
                  </a:lnTo>
                  <a:close/>
                </a:path>
                <a:path w="2889250" h="1457325">
                  <a:moveTo>
                    <a:pt x="110760" y="1423153"/>
                  </a:moveTo>
                  <a:lnTo>
                    <a:pt x="93725" y="1431671"/>
                  </a:lnTo>
                  <a:lnTo>
                    <a:pt x="115014" y="1431671"/>
                  </a:lnTo>
                  <a:lnTo>
                    <a:pt x="110760" y="1423153"/>
                  </a:lnTo>
                  <a:close/>
                </a:path>
                <a:path w="2889250" h="1457325">
                  <a:moveTo>
                    <a:pt x="2871851" y="0"/>
                  </a:moveTo>
                  <a:lnTo>
                    <a:pt x="93709" y="1389007"/>
                  </a:lnTo>
                  <a:lnTo>
                    <a:pt x="110760" y="1423153"/>
                  </a:lnTo>
                  <a:lnTo>
                    <a:pt x="2888869" y="34036"/>
                  </a:lnTo>
                  <a:lnTo>
                    <a:pt x="287185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511039" y="1229867"/>
              <a:ext cx="2950464" cy="1655064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4563872" y="1251838"/>
              <a:ext cx="2744470" cy="1457325"/>
            </a:xfrm>
            <a:custGeom>
              <a:avLst/>
              <a:gdLst/>
              <a:ahLst/>
              <a:cxnLst/>
              <a:rect l="l" t="t" r="r" b="b"/>
              <a:pathLst>
                <a:path w="2744470" h="1457325">
                  <a:moveTo>
                    <a:pt x="2634463" y="1420673"/>
                  </a:moveTo>
                  <a:lnTo>
                    <a:pt x="2616707" y="1454403"/>
                  </a:lnTo>
                  <a:lnTo>
                    <a:pt x="2744470" y="1457071"/>
                  </a:lnTo>
                  <a:lnTo>
                    <a:pt x="2724669" y="1429512"/>
                  </a:lnTo>
                  <a:lnTo>
                    <a:pt x="2651252" y="1429512"/>
                  </a:lnTo>
                  <a:lnTo>
                    <a:pt x="2634463" y="1420673"/>
                  </a:lnTo>
                  <a:close/>
                </a:path>
                <a:path w="2744470" h="1457325">
                  <a:moveTo>
                    <a:pt x="2652192" y="1386991"/>
                  </a:moveTo>
                  <a:lnTo>
                    <a:pt x="2634463" y="1420673"/>
                  </a:lnTo>
                  <a:lnTo>
                    <a:pt x="2651252" y="1429512"/>
                  </a:lnTo>
                  <a:lnTo>
                    <a:pt x="2669031" y="1395857"/>
                  </a:lnTo>
                  <a:lnTo>
                    <a:pt x="2652192" y="1386991"/>
                  </a:lnTo>
                  <a:close/>
                </a:path>
                <a:path w="2744470" h="1457325">
                  <a:moveTo>
                    <a:pt x="2669921" y="1353312"/>
                  </a:moveTo>
                  <a:lnTo>
                    <a:pt x="2652192" y="1386991"/>
                  </a:lnTo>
                  <a:lnTo>
                    <a:pt x="2669031" y="1395857"/>
                  </a:lnTo>
                  <a:lnTo>
                    <a:pt x="2651252" y="1429512"/>
                  </a:lnTo>
                  <a:lnTo>
                    <a:pt x="2724669" y="1429512"/>
                  </a:lnTo>
                  <a:lnTo>
                    <a:pt x="2669921" y="1353312"/>
                  </a:lnTo>
                  <a:close/>
                </a:path>
                <a:path w="2744470" h="1457325">
                  <a:moveTo>
                    <a:pt x="17779" y="0"/>
                  </a:moveTo>
                  <a:lnTo>
                    <a:pt x="0" y="33782"/>
                  </a:lnTo>
                  <a:lnTo>
                    <a:pt x="2634463" y="1420673"/>
                  </a:lnTo>
                  <a:lnTo>
                    <a:pt x="2652192" y="1386991"/>
                  </a:lnTo>
                  <a:lnTo>
                    <a:pt x="1777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415027" y="1229867"/>
              <a:ext cx="310959" cy="3599687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4515611" y="1268729"/>
              <a:ext cx="114300" cy="3385185"/>
            </a:xfrm>
            <a:custGeom>
              <a:avLst/>
              <a:gdLst/>
              <a:ahLst/>
              <a:cxnLst/>
              <a:rect l="l" t="t" r="r" b="b"/>
              <a:pathLst>
                <a:path w="114300" h="3385185">
                  <a:moveTo>
                    <a:pt x="38100" y="3270504"/>
                  </a:moveTo>
                  <a:lnTo>
                    <a:pt x="0" y="3270504"/>
                  </a:lnTo>
                  <a:lnTo>
                    <a:pt x="57150" y="3384804"/>
                  </a:lnTo>
                  <a:lnTo>
                    <a:pt x="104775" y="3289554"/>
                  </a:lnTo>
                  <a:lnTo>
                    <a:pt x="38100" y="3289554"/>
                  </a:lnTo>
                  <a:lnTo>
                    <a:pt x="38100" y="3270504"/>
                  </a:lnTo>
                  <a:close/>
                </a:path>
                <a:path w="114300" h="3385185">
                  <a:moveTo>
                    <a:pt x="76200" y="0"/>
                  </a:moveTo>
                  <a:lnTo>
                    <a:pt x="38100" y="0"/>
                  </a:lnTo>
                  <a:lnTo>
                    <a:pt x="38100" y="3289554"/>
                  </a:lnTo>
                  <a:lnTo>
                    <a:pt x="76200" y="3289554"/>
                  </a:lnTo>
                  <a:lnTo>
                    <a:pt x="76200" y="0"/>
                  </a:lnTo>
                  <a:close/>
                </a:path>
                <a:path w="114300" h="3385185">
                  <a:moveTo>
                    <a:pt x="114300" y="3270504"/>
                  </a:moveTo>
                  <a:lnTo>
                    <a:pt x="76200" y="3270504"/>
                  </a:lnTo>
                  <a:lnTo>
                    <a:pt x="76200" y="3289554"/>
                  </a:lnTo>
                  <a:lnTo>
                    <a:pt x="104775" y="3289554"/>
                  </a:lnTo>
                  <a:lnTo>
                    <a:pt x="114300" y="327050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1" name="object 21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028444" y="484619"/>
            <a:ext cx="5520689" cy="387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63016" y="1252854"/>
            <a:ext cx="7689850" cy="1031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82880" algn="just">
              <a:lnSpc>
                <a:spcPct val="100000"/>
              </a:lnSpc>
              <a:spcBef>
                <a:spcPts val="95"/>
              </a:spcBef>
            </a:pPr>
            <a:r>
              <a:rPr sz="2200" b="1" i="1" spc="-10" dirty="0">
                <a:solidFill>
                  <a:srgbClr val="FF0000"/>
                </a:solidFill>
                <a:latin typeface="Arial"/>
                <a:cs typeface="Arial"/>
              </a:rPr>
              <a:t>Системное</a:t>
            </a:r>
            <a:r>
              <a:rPr sz="2200" b="1" i="1" spc="-5" dirty="0">
                <a:solidFill>
                  <a:srgbClr val="FF0000"/>
                </a:solidFill>
                <a:latin typeface="Arial"/>
                <a:cs typeface="Arial"/>
              </a:rPr>
              <a:t> программное</a:t>
            </a:r>
            <a:r>
              <a:rPr sz="2200" b="1" i="1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200" b="1" i="1" spc="-5" dirty="0">
                <a:solidFill>
                  <a:srgbClr val="FF0000"/>
                </a:solidFill>
                <a:latin typeface="Arial"/>
                <a:cs typeface="Arial"/>
              </a:rPr>
              <a:t>обеспечение</a:t>
            </a:r>
            <a:r>
              <a:rPr sz="2200" b="1" i="1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200" spc="-15" dirty="0"/>
              <a:t>включает</a:t>
            </a:r>
            <a:r>
              <a:rPr sz="2200" spc="-10" dirty="0"/>
              <a:t> </a:t>
            </a:r>
            <a:r>
              <a:rPr sz="2200" spc="-5" dirty="0"/>
              <a:t>в </a:t>
            </a:r>
            <a:r>
              <a:rPr sz="2200" dirty="0"/>
              <a:t> </a:t>
            </a:r>
            <a:r>
              <a:rPr sz="2200" spc="-20" dirty="0"/>
              <a:t>себя</a:t>
            </a:r>
            <a:r>
              <a:rPr sz="2200" spc="-15" dirty="0"/>
              <a:t> </a:t>
            </a:r>
            <a:r>
              <a:rPr sz="2200" spc="-20" dirty="0"/>
              <a:t>базовое</a:t>
            </a:r>
            <a:r>
              <a:rPr sz="2200" spc="-15" dirty="0"/>
              <a:t> </a:t>
            </a:r>
            <a:r>
              <a:rPr sz="2200" spc="-5" dirty="0"/>
              <a:t>ПО</a:t>
            </a:r>
            <a:r>
              <a:rPr sz="2200" dirty="0"/>
              <a:t> </a:t>
            </a:r>
            <a:r>
              <a:rPr sz="2200" spc="-5" dirty="0"/>
              <a:t>(операционная</a:t>
            </a:r>
            <a:r>
              <a:rPr sz="2200" dirty="0"/>
              <a:t> </a:t>
            </a:r>
            <a:r>
              <a:rPr sz="2200" spc="-5" dirty="0"/>
              <a:t>система)</a:t>
            </a:r>
            <a:r>
              <a:rPr sz="2200" dirty="0"/>
              <a:t> </a:t>
            </a:r>
            <a:r>
              <a:rPr sz="2200" spc="-5" dirty="0"/>
              <a:t>и</a:t>
            </a:r>
            <a:r>
              <a:rPr sz="2200" dirty="0"/>
              <a:t> </a:t>
            </a:r>
            <a:r>
              <a:rPr sz="2200" spc="-5" dirty="0"/>
              <a:t>сервисные </a:t>
            </a:r>
            <a:r>
              <a:rPr sz="2200" spc="-600" dirty="0"/>
              <a:t> </a:t>
            </a:r>
            <a:r>
              <a:rPr sz="2200" spc="-5" dirty="0"/>
              <a:t>программы.</a:t>
            </a:r>
            <a:endParaRPr sz="2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34644" y="2263851"/>
            <a:ext cx="7691755" cy="19773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82880" algn="just">
              <a:lnSpc>
                <a:spcPct val="100000"/>
              </a:lnSpc>
              <a:spcBef>
                <a:spcPts val="95"/>
              </a:spcBef>
            </a:pPr>
            <a:r>
              <a:rPr sz="2200" b="1" i="1" dirty="0">
                <a:solidFill>
                  <a:srgbClr val="FF0000"/>
                </a:solidFill>
                <a:latin typeface="Arial"/>
                <a:cs typeface="Arial"/>
              </a:rPr>
              <a:t>Операционная</a:t>
            </a:r>
            <a:r>
              <a:rPr sz="2200" b="1" i="1" spc="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200" b="1" i="1" spc="-10" dirty="0">
                <a:solidFill>
                  <a:srgbClr val="FF0000"/>
                </a:solidFill>
                <a:latin typeface="Arial"/>
                <a:cs typeface="Arial"/>
              </a:rPr>
              <a:t>система</a:t>
            </a:r>
            <a:r>
              <a:rPr sz="2200" b="1" i="1" spc="-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-</a:t>
            </a:r>
            <a:r>
              <a:rPr sz="2200" dirty="0">
                <a:latin typeface="Arial"/>
                <a:cs typeface="Arial"/>
              </a:rPr>
              <a:t> </a:t>
            </a:r>
            <a:r>
              <a:rPr sz="2200" spc="-25" dirty="0">
                <a:latin typeface="Arial"/>
                <a:cs typeface="Arial"/>
              </a:rPr>
              <a:t>это</a:t>
            </a:r>
            <a:r>
              <a:rPr sz="2200" spc="-20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комплекс</a:t>
            </a:r>
            <a:r>
              <a:rPr sz="2200" spc="5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программ, </a:t>
            </a:r>
            <a:r>
              <a:rPr sz="2200" dirty="0">
                <a:latin typeface="Arial"/>
                <a:cs typeface="Arial"/>
              </a:rPr>
              <a:t> </a:t>
            </a:r>
            <a:r>
              <a:rPr sz="2200" spc="-15" dirty="0">
                <a:latin typeface="Arial"/>
                <a:cs typeface="Arial"/>
              </a:rPr>
              <a:t>обеспечивающих</a:t>
            </a:r>
            <a:r>
              <a:rPr sz="2200" spc="585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совместное</a:t>
            </a:r>
            <a:r>
              <a:rPr sz="2200" spc="5" dirty="0">
                <a:latin typeface="Arial"/>
                <a:cs typeface="Arial"/>
              </a:rPr>
              <a:t> </a:t>
            </a:r>
            <a:r>
              <a:rPr sz="2200" spc="-10" dirty="0">
                <a:latin typeface="Arial"/>
                <a:cs typeface="Arial"/>
              </a:rPr>
              <a:t>функционирование</a:t>
            </a:r>
            <a:r>
              <a:rPr sz="2200" spc="-5" dirty="0">
                <a:latin typeface="Arial"/>
                <a:cs typeface="Arial"/>
              </a:rPr>
              <a:t> </a:t>
            </a:r>
            <a:r>
              <a:rPr sz="2200" spc="-20" dirty="0">
                <a:latin typeface="Arial"/>
                <a:cs typeface="Arial"/>
              </a:rPr>
              <a:t>всех </a:t>
            </a:r>
            <a:r>
              <a:rPr sz="2200" spc="-15" dirty="0">
                <a:latin typeface="Arial"/>
                <a:cs typeface="Arial"/>
              </a:rPr>
              <a:t> </a:t>
            </a:r>
            <a:r>
              <a:rPr sz="2200" spc="-10" dirty="0">
                <a:latin typeface="Arial"/>
                <a:cs typeface="Arial"/>
              </a:rPr>
              <a:t>устройств компьютера </a:t>
            </a:r>
            <a:r>
              <a:rPr sz="2200" spc="-5" dirty="0">
                <a:latin typeface="Arial"/>
                <a:cs typeface="Arial"/>
              </a:rPr>
              <a:t>и </a:t>
            </a:r>
            <a:r>
              <a:rPr sz="2200" spc="-15" dirty="0">
                <a:latin typeface="Arial"/>
                <a:cs typeface="Arial"/>
              </a:rPr>
              <a:t>предоставляющих </a:t>
            </a:r>
            <a:r>
              <a:rPr sz="2200" spc="-20" dirty="0">
                <a:latin typeface="Arial"/>
                <a:cs typeface="Arial"/>
              </a:rPr>
              <a:t>пользователю </a:t>
            </a:r>
            <a:r>
              <a:rPr sz="2200" spc="-15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доступ</a:t>
            </a:r>
            <a:r>
              <a:rPr sz="2200" spc="5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к</a:t>
            </a:r>
            <a:r>
              <a:rPr sz="2200" dirty="0">
                <a:latin typeface="Arial"/>
                <a:cs typeface="Arial"/>
              </a:rPr>
              <a:t> </a:t>
            </a:r>
            <a:r>
              <a:rPr sz="2200" spc="-10" dirty="0">
                <a:latin typeface="Arial"/>
                <a:cs typeface="Arial"/>
              </a:rPr>
              <a:t>ресурсам</a:t>
            </a:r>
            <a:r>
              <a:rPr sz="2200" spc="25" dirty="0">
                <a:latin typeface="Arial"/>
                <a:cs typeface="Arial"/>
              </a:rPr>
              <a:t> </a:t>
            </a:r>
            <a:r>
              <a:rPr sz="2200" spc="-10" dirty="0">
                <a:latin typeface="Arial"/>
                <a:cs typeface="Arial"/>
              </a:rPr>
              <a:t>компьютера.</a:t>
            </a:r>
            <a:endParaRPr sz="2200">
              <a:latin typeface="Arial"/>
              <a:cs typeface="Arial"/>
            </a:endParaRPr>
          </a:p>
          <a:p>
            <a:pPr marL="195580" algn="just">
              <a:lnSpc>
                <a:spcPct val="100000"/>
              </a:lnSpc>
              <a:spcBef>
                <a:spcPts val="10"/>
              </a:spcBef>
            </a:pPr>
            <a:r>
              <a:rPr sz="2000" spc="-10" dirty="0">
                <a:latin typeface="Arial"/>
                <a:cs typeface="Arial"/>
              </a:rPr>
              <a:t>Наиболее</a:t>
            </a:r>
            <a:r>
              <a:rPr sz="2000" spc="965" dirty="0">
                <a:latin typeface="Arial"/>
                <a:cs typeface="Arial"/>
              </a:rPr>
              <a:t>  </a:t>
            </a:r>
            <a:r>
              <a:rPr sz="2000" spc="-5" dirty="0">
                <a:latin typeface="Arial"/>
                <a:cs typeface="Arial"/>
              </a:rPr>
              <a:t>распространённые</a:t>
            </a:r>
            <a:r>
              <a:rPr sz="2000" spc="955" dirty="0">
                <a:latin typeface="Arial"/>
                <a:cs typeface="Arial"/>
              </a:rPr>
              <a:t> </a:t>
            </a:r>
            <a:r>
              <a:rPr sz="2000" spc="96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ОС    </a:t>
            </a:r>
            <a:r>
              <a:rPr sz="2000" spc="28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для</a:t>
            </a:r>
            <a:r>
              <a:rPr sz="2000" spc="960" dirty="0">
                <a:latin typeface="Arial"/>
                <a:cs typeface="Arial"/>
              </a:rPr>
              <a:t> </a:t>
            </a:r>
            <a:r>
              <a:rPr sz="2000" spc="965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персональных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000" spc="-5" dirty="0">
                <a:latin typeface="Arial"/>
                <a:cs typeface="Arial"/>
              </a:rPr>
              <a:t>компьютеров: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88620" y="4408932"/>
            <a:ext cx="1513840" cy="1332230"/>
            <a:chOff x="388620" y="4408932"/>
            <a:chExt cx="1513840" cy="133223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4716" y="4415028"/>
              <a:ext cx="1501140" cy="1319784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91668" y="4411980"/>
              <a:ext cx="1507490" cy="1325880"/>
            </a:xfrm>
            <a:custGeom>
              <a:avLst/>
              <a:gdLst/>
              <a:ahLst/>
              <a:cxnLst/>
              <a:rect l="l" t="t" r="r" b="b"/>
              <a:pathLst>
                <a:path w="1507489" h="1325879">
                  <a:moveTo>
                    <a:pt x="0" y="1325880"/>
                  </a:moveTo>
                  <a:lnTo>
                    <a:pt x="1507236" y="1325880"/>
                  </a:lnTo>
                  <a:lnTo>
                    <a:pt x="1507236" y="0"/>
                  </a:lnTo>
                  <a:lnTo>
                    <a:pt x="0" y="0"/>
                  </a:lnTo>
                  <a:lnTo>
                    <a:pt x="0" y="1325880"/>
                  </a:lnTo>
                  <a:close/>
                </a:path>
              </a:pathLst>
            </a:custGeom>
            <a:ln w="609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5145023" y="4256532"/>
            <a:ext cx="1554480" cy="1603375"/>
            <a:chOff x="5145023" y="4256532"/>
            <a:chExt cx="1554480" cy="1603375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48071" y="4259580"/>
              <a:ext cx="1548383" cy="159715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5146547" y="4258056"/>
              <a:ext cx="1551940" cy="1600200"/>
            </a:xfrm>
            <a:custGeom>
              <a:avLst/>
              <a:gdLst/>
              <a:ahLst/>
              <a:cxnLst/>
              <a:rect l="l" t="t" r="r" b="b"/>
              <a:pathLst>
                <a:path w="1551940" h="1600200">
                  <a:moveTo>
                    <a:pt x="0" y="1600200"/>
                  </a:moveTo>
                  <a:lnTo>
                    <a:pt x="1551431" y="1600200"/>
                  </a:lnTo>
                  <a:lnTo>
                    <a:pt x="1551431" y="0"/>
                  </a:lnTo>
                  <a:lnTo>
                    <a:pt x="0" y="0"/>
                  </a:lnTo>
                  <a:lnTo>
                    <a:pt x="0" y="160020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2121407" y="4677155"/>
            <a:ext cx="2667000" cy="1594485"/>
            <a:chOff x="2121407" y="4677155"/>
            <a:chExt cx="2667000" cy="1594485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24455" y="4680203"/>
              <a:ext cx="2660904" cy="1588008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2122931" y="4678679"/>
              <a:ext cx="2664460" cy="1591310"/>
            </a:xfrm>
            <a:custGeom>
              <a:avLst/>
              <a:gdLst/>
              <a:ahLst/>
              <a:cxnLst/>
              <a:rect l="l" t="t" r="r" b="b"/>
              <a:pathLst>
                <a:path w="2664460" h="1591310">
                  <a:moveTo>
                    <a:pt x="0" y="1591056"/>
                  </a:moveTo>
                  <a:lnTo>
                    <a:pt x="2663951" y="1591056"/>
                  </a:lnTo>
                  <a:lnTo>
                    <a:pt x="2663951" y="0"/>
                  </a:lnTo>
                  <a:lnTo>
                    <a:pt x="0" y="0"/>
                  </a:lnTo>
                  <a:lnTo>
                    <a:pt x="0" y="1591056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7060692" y="4779264"/>
            <a:ext cx="1546860" cy="1461770"/>
            <a:chOff x="7060692" y="4779264"/>
            <a:chExt cx="1546860" cy="1461770"/>
          </a:xfrm>
        </p:grpSpPr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63740" y="4782312"/>
              <a:ext cx="1540763" cy="1455420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7062216" y="4780788"/>
              <a:ext cx="1544320" cy="1458595"/>
            </a:xfrm>
            <a:custGeom>
              <a:avLst/>
              <a:gdLst/>
              <a:ahLst/>
              <a:cxnLst/>
              <a:rect l="l" t="t" r="r" b="b"/>
              <a:pathLst>
                <a:path w="1544320" h="1458595">
                  <a:moveTo>
                    <a:pt x="0" y="1458468"/>
                  </a:moveTo>
                  <a:lnTo>
                    <a:pt x="1543812" y="1458468"/>
                  </a:lnTo>
                  <a:lnTo>
                    <a:pt x="1543812" y="0"/>
                  </a:lnTo>
                  <a:lnTo>
                    <a:pt x="0" y="0"/>
                  </a:lnTo>
                  <a:lnTo>
                    <a:pt x="0" y="1458468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548131" y="5866587"/>
            <a:ext cx="105918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Arial"/>
                <a:cs typeface="Arial"/>
              </a:rPr>
              <a:t>Windows</a:t>
            </a:r>
            <a:endParaRPr sz="20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783071" y="5938520"/>
            <a:ext cx="67627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latin typeface="Arial"/>
                <a:cs typeface="Arial"/>
              </a:rPr>
              <a:t>Apple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19" name="object 1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64108" y="611111"/>
            <a:ext cx="7704582" cy="392442"/>
          </a:xfrm>
          <a:prstGeom prst="rect">
            <a:avLst/>
          </a:prstGeom>
        </p:spPr>
      </p:pic>
      <p:grpSp>
        <p:nvGrpSpPr>
          <p:cNvPr id="20" name="object 20"/>
          <p:cNvGrpSpPr/>
          <p:nvPr/>
        </p:nvGrpSpPr>
        <p:grpSpPr>
          <a:xfrm>
            <a:off x="8520683" y="6368795"/>
            <a:ext cx="634365" cy="502920"/>
            <a:chOff x="8520683" y="6368795"/>
            <a:chExt cx="634365" cy="502920"/>
          </a:xfrm>
        </p:grpSpPr>
        <p:sp>
          <p:nvSpPr>
            <p:cNvPr id="21" name="object 21"/>
            <p:cNvSpPr/>
            <p:nvPr/>
          </p:nvSpPr>
          <p:spPr>
            <a:xfrm>
              <a:off x="8533637" y="6381750"/>
              <a:ext cx="608330" cy="477520"/>
            </a:xfrm>
            <a:custGeom>
              <a:avLst/>
              <a:gdLst/>
              <a:ahLst/>
              <a:cxnLst/>
              <a:rect l="l" t="t" r="r" b="b"/>
              <a:pathLst>
                <a:path w="608329" h="477520">
                  <a:moveTo>
                    <a:pt x="608076" y="0"/>
                  </a:moveTo>
                  <a:lnTo>
                    <a:pt x="0" y="0"/>
                  </a:lnTo>
                  <a:lnTo>
                    <a:pt x="0" y="477011"/>
                  </a:lnTo>
                  <a:lnTo>
                    <a:pt x="608076" y="477011"/>
                  </a:lnTo>
                  <a:lnTo>
                    <a:pt x="608076" y="417384"/>
                  </a:lnTo>
                  <a:lnTo>
                    <a:pt x="482853" y="417384"/>
                  </a:lnTo>
                  <a:lnTo>
                    <a:pt x="125094" y="238506"/>
                  </a:lnTo>
                  <a:lnTo>
                    <a:pt x="482853" y="59626"/>
                  </a:lnTo>
                  <a:lnTo>
                    <a:pt x="608076" y="59626"/>
                  </a:lnTo>
                  <a:lnTo>
                    <a:pt x="608076" y="0"/>
                  </a:lnTo>
                  <a:close/>
                </a:path>
                <a:path w="608329" h="477520">
                  <a:moveTo>
                    <a:pt x="608076" y="59626"/>
                  </a:moveTo>
                  <a:lnTo>
                    <a:pt x="482853" y="59626"/>
                  </a:lnTo>
                  <a:lnTo>
                    <a:pt x="482853" y="417384"/>
                  </a:lnTo>
                  <a:lnTo>
                    <a:pt x="608076" y="417384"/>
                  </a:lnTo>
                  <a:lnTo>
                    <a:pt x="608076" y="59626"/>
                  </a:lnTo>
                  <a:close/>
                </a:path>
              </a:pathLst>
            </a:custGeom>
            <a:solidFill>
              <a:srgbClr val="BADFE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8658732" y="6441376"/>
              <a:ext cx="358140" cy="358140"/>
            </a:xfrm>
            <a:custGeom>
              <a:avLst/>
              <a:gdLst/>
              <a:ahLst/>
              <a:cxnLst/>
              <a:rect l="l" t="t" r="r" b="b"/>
              <a:pathLst>
                <a:path w="358140" h="358140">
                  <a:moveTo>
                    <a:pt x="357759" y="0"/>
                  </a:moveTo>
                  <a:lnTo>
                    <a:pt x="0" y="178879"/>
                  </a:lnTo>
                  <a:lnTo>
                    <a:pt x="357759" y="357757"/>
                  </a:lnTo>
                  <a:lnTo>
                    <a:pt x="357759" y="0"/>
                  </a:lnTo>
                  <a:close/>
                </a:path>
              </a:pathLst>
            </a:custGeom>
            <a:solidFill>
              <a:srgbClr val="6F85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8658732" y="6441376"/>
              <a:ext cx="358140" cy="358140"/>
            </a:xfrm>
            <a:custGeom>
              <a:avLst/>
              <a:gdLst/>
              <a:ahLst/>
              <a:cxnLst/>
              <a:rect l="l" t="t" r="r" b="b"/>
              <a:pathLst>
                <a:path w="358140" h="358140">
                  <a:moveTo>
                    <a:pt x="0" y="178879"/>
                  </a:moveTo>
                  <a:lnTo>
                    <a:pt x="357759" y="0"/>
                  </a:lnTo>
                  <a:lnTo>
                    <a:pt x="357759" y="357757"/>
                  </a:lnTo>
                  <a:lnTo>
                    <a:pt x="0" y="178879"/>
                  </a:lnTo>
                  <a:close/>
                </a:path>
              </a:pathLst>
            </a:custGeom>
            <a:ln w="259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533637" y="6381749"/>
              <a:ext cx="608330" cy="477520"/>
            </a:xfrm>
            <a:custGeom>
              <a:avLst/>
              <a:gdLst/>
              <a:ahLst/>
              <a:cxnLst/>
              <a:rect l="l" t="t" r="r" b="b"/>
              <a:pathLst>
                <a:path w="608329" h="477520">
                  <a:moveTo>
                    <a:pt x="0" y="477012"/>
                  </a:moveTo>
                  <a:lnTo>
                    <a:pt x="608076" y="477012"/>
                  </a:lnTo>
                  <a:lnTo>
                    <a:pt x="608076" y="0"/>
                  </a:lnTo>
                  <a:lnTo>
                    <a:pt x="0" y="0"/>
                  </a:lnTo>
                  <a:lnTo>
                    <a:pt x="0" y="477012"/>
                  </a:lnTo>
                  <a:close/>
                </a:path>
              </a:pathLst>
            </a:custGeom>
            <a:ln w="259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799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7240" y="2442972"/>
              <a:ext cx="3034284" cy="16764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07136" y="2442972"/>
              <a:ext cx="3096895" cy="1656714"/>
            </a:xfrm>
            <a:custGeom>
              <a:avLst/>
              <a:gdLst/>
              <a:ahLst/>
              <a:cxnLst/>
              <a:rect l="l" t="t" r="r" b="b"/>
              <a:pathLst>
                <a:path w="3096895" h="1656714">
                  <a:moveTo>
                    <a:pt x="0" y="1656588"/>
                  </a:moveTo>
                  <a:lnTo>
                    <a:pt x="3096767" y="1656588"/>
                  </a:lnTo>
                  <a:lnTo>
                    <a:pt x="3096767" y="0"/>
                  </a:lnTo>
                  <a:lnTo>
                    <a:pt x="0" y="0"/>
                  </a:lnTo>
                  <a:lnTo>
                    <a:pt x="0" y="1656588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679704" y="4306823"/>
            <a:ext cx="3101340" cy="919480"/>
            <a:chOff x="679704" y="4306823"/>
            <a:chExt cx="3101340" cy="919480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84276" y="4311395"/>
              <a:ext cx="3096768" cy="91440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684276" y="4311395"/>
              <a:ext cx="3063240" cy="866140"/>
            </a:xfrm>
            <a:custGeom>
              <a:avLst/>
              <a:gdLst/>
              <a:ahLst/>
              <a:cxnLst/>
              <a:rect l="l" t="t" r="r" b="b"/>
              <a:pathLst>
                <a:path w="3063240" h="866139">
                  <a:moveTo>
                    <a:pt x="0" y="865631"/>
                  </a:moveTo>
                  <a:lnTo>
                    <a:pt x="3063240" y="865631"/>
                  </a:lnTo>
                  <a:lnTo>
                    <a:pt x="3063240" y="0"/>
                  </a:lnTo>
                  <a:lnTo>
                    <a:pt x="0" y="0"/>
                  </a:lnTo>
                  <a:lnTo>
                    <a:pt x="0" y="865631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662940" y="5396484"/>
            <a:ext cx="3106420" cy="946785"/>
            <a:chOff x="662940" y="5396484"/>
            <a:chExt cx="3106420" cy="946785"/>
          </a:xfrm>
        </p:grpSpPr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67512" y="5474208"/>
              <a:ext cx="3038856" cy="86715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667512" y="5401056"/>
              <a:ext cx="3096895" cy="937260"/>
            </a:xfrm>
            <a:custGeom>
              <a:avLst/>
              <a:gdLst/>
              <a:ahLst/>
              <a:cxnLst/>
              <a:rect l="l" t="t" r="r" b="b"/>
              <a:pathLst>
                <a:path w="3096895" h="937260">
                  <a:moveTo>
                    <a:pt x="0" y="937260"/>
                  </a:moveTo>
                  <a:lnTo>
                    <a:pt x="3096767" y="937260"/>
                  </a:lnTo>
                  <a:lnTo>
                    <a:pt x="3096767" y="0"/>
                  </a:lnTo>
                  <a:lnTo>
                    <a:pt x="0" y="0"/>
                  </a:lnTo>
                  <a:lnTo>
                    <a:pt x="0" y="937260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981455" y="1507248"/>
            <a:ext cx="2350135" cy="866140"/>
            <a:chOff x="981455" y="1507248"/>
            <a:chExt cx="2350135" cy="866140"/>
          </a:xfrm>
        </p:grpSpPr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81455" y="1513344"/>
              <a:ext cx="2350008" cy="76655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32331" y="1507248"/>
              <a:ext cx="2069592" cy="86561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043177" y="1555241"/>
              <a:ext cx="2231390" cy="647700"/>
            </a:xfrm>
            <a:custGeom>
              <a:avLst/>
              <a:gdLst/>
              <a:ahLst/>
              <a:cxnLst/>
              <a:rect l="l" t="t" r="r" b="b"/>
              <a:pathLst>
                <a:path w="2231390" h="647700">
                  <a:moveTo>
                    <a:pt x="2231136" y="0"/>
                  </a:moveTo>
                  <a:lnTo>
                    <a:pt x="0" y="0"/>
                  </a:lnTo>
                  <a:lnTo>
                    <a:pt x="0" y="647700"/>
                  </a:lnTo>
                  <a:lnTo>
                    <a:pt x="2231136" y="647700"/>
                  </a:lnTo>
                  <a:lnTo>
                    <a:pt x="2231136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43177" y="1555241"/>
              <a:ext cx="2231390" cy="647700"/>
            </a:xfrm>
            <a:custGeom>
              <a:avLst/>
              <a:gdLst/>
              <a:ahLst/>
              <a:cxnLst/>
              <a:rect l="l" t="t" r="r" b="b"/>
              <a:pathLst>
                <a:path w="2231390" h="647700">
                  <a:moveTo>
                    <a:pt x="0" y="647700"/>
                  </a:moveTo>
                  <a:lnTo>
                    <a:pt x="2231136" y="647700"/>
                  </a:lnTo>
                  <a:lnTo>
                    <a:pt x="2231136" y="0"/>
                  </a:lnTo>
                  <a:lnTo>
                    <a:pt x="0" y="0"/>
                  </a:lnTo>
                  <a:lnTo>
                    <a:pt x="0" y="647700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73479" y="1528584"/>
              <a:ext cx="1989582" cy="51128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613915" y="1802904"/>
              <a:ext cx="1108710" cy="511289"/>
            </a:xfrm>
            <a:prstGeom prst="rect">
              <a:avLst/>
            </a:prstGeom>
          </p:spPr>
        </p:pic>
      </p:grp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1304036" y="1585340"/>
            <a:ext cx="17100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2755" marR="5080" indent="-44069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800" b="1" spc="-20" dirty="0">
                <a:solidFill>
                  <a:srgbClr val="FFFFFF"/>
                </a:solidFill>
                <a:latin typeface="Arial"/>
                <a:cs typeface="Arial"/>
              </a:rPr>
              <a:t>б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800" b="1" spc="-35" dirty="0">
                <a:solidFill>
                  <a:srgbClr val="FFFFFF"/>
                </a:solidFill>
                <a:latin typeface="Arial"/>
                <a:cs typeface="Arial"/>
              </a:rPr>
              <a:t>л</a:t>
            </a:r>
            <a:r>
              <a:rPr sz="1800" b="1" spc="5" dirty="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ж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800" b="1" spc="-30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ание  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дисков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20" name="object 2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300215" y="2345435"/>
            <a:ext cx="577595" cy="449579"/>
          </a:xfrm>
          <a:prstGeom prst="rect">
            <a:avLst/>
          </a:prstGeom>
        </p:spPr>
      </p:pic>
      <p:grpSp>
        <p:nvGrpSpPr>
          <p:cNvPr id="21" name="object 21"/>
          <p:cNvGrpSpPr/>
          <p:nvPr/>
        </p:nvGrpSpPr>
        <p:grpSpPr>
          <a:xfrm>
            <a:off x="6310884" y="1645932"/>
            <a:ext cx="2638425" cy="1254760"/>
            <a:chOff x="6310884" y="1645932"/>
            <a:chExt cx="2638425" cy="1254760"/>
          </a:xfrm>
        </p:grpSpPr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092696" y="2273807"/>
              <a:ext cx="633983" cy="626363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310884" y="1658099"/>
              <a:ext cx="2638043" cy="47854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739128" y="1645932"/>
              <a:ext cx="1798320" cy="591299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6372606" y="1700021"/>
              <a:ext cx="2519680" cy="360045"/>
            </a:xfrm>
            <a:custGeom>
              <a:avLst/>
              <a:gdLst/>
              <a:ahLst/>
              <a:cxnLst/>
              <a:rect l="l" t="t" r="r" b="b"/>
              <a:pathLst>
                <a:path w="2519679" h="360044">
                  <a:moveTo>
                    <a:pt x="2519172" y="0"/>
                  </a:moveTo>
                  <a:lnTo>
                    <a:pt x="0" y="0"/>
                  </a:lnTo>
                  <a:lnTo>
                    <a:pt x="0" y="359663"/>
                  </a:lnTo>
                  <a:lnTo>
                    <a:pt x="2519172" y="359663"/>
                  </a:lnTo>
                  <a:lnTo>
                    <a:pt x="2519172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372606" y="1700021"/>
              <a:ext cx="2519680" cy="360045"/>
            </a:xfrm>
            <a:custGeom>
              <a:avLst/>
              <a:gdLst/>
              <a:ahLst/>
              <a:cxnLst/>
              <a:rect l="l" t="t" r="r" b="b"/>
              <a:pathLst>
                <a:path w="2519679" h="360044">
                  <a:moveTo>
                    <a:pt x="0" y="359663"/>
                  </a:moveTo>
                  <a:lnTo>
                    <a:pt x="2519172" y="359663"/>
                  </a:lnTo>
                  <a:lnTo>
                    <a:pt x="2519172" y="0"/>
                  </a:lnTo>
                  <a:lnTo>
                    <a:pt x="0" y="0"/>
                  </a:lnTo>
                  <a:lnTo>
                    <a:pt x="0" y="359663"/>
                  </a:lnTo>
                  <a:close/>
                </a:path>
              </a:pathLst>
            </a:custGeom>
            <a:ln w="380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780276" y="1667268"/>
              <a:ext cx="1718310" cy="511289"/>
            </a:xfrm>
            <a:prstGeom prst="rect">
              <a:avLst/>
            </a:prstGeom>
          </p:spPr>
        </p:pic>
      </p:grpSp>
      <p:sp>
        <p:nvSpPr>
          <p:cNvPr id="28" name="object 28"/>
          <p:cNvSpPr txBox="1"/>
          <p:nvPr/>
        </p:nvSpPr>
        <p:spPr>
          <a:xfrm>
            <a:off x="6203696" y="2822194"/>
            <a:ext cx="697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Winr</a:t>
            </a:r>
            <a:r>
              <a:rPr sz="1800" spc="-15" dirty="0">
                <a:latin typeface="Arial"/>
                <a:cs typeface="Arial"/>
              </a:rPr>
              <a:t>a</a:t>
            </a:r>
            <a:r>
              <a:rPr sz="1800" dirty="0">
                <a:latin typeface="Arial"/>
                <a:cs typeface="Arial"/>
              </a:rPr>
              <a:t>r</a:t>
            </a:r>
            <a:endParaRPr sz="18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912991" y="1723135"/>
            <a:ext cx="143764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5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800" b="1" spc="-20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хи</a:t>
            </a:r>
            <a:r>
              <a:rPr sz="1800" b="1" spc="-25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800" b="1" spc="5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800" b="1" spc="-35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800" b="1" spc="5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ы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6310884" y="3343668"/>
            <a:ext cx="2639695" cy="866140"/>
            <a:chOff x="6310884" y="3343668"/>
            <a:chExt cx="2639695" cy="866140"/>
          </a:xfrm>
        </p:grpSpPr>
        <p:pic>
          <p:nvPicPr>
            <p:cNvPr id="31" name="object 3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310884" y="3384778"/>
              <a:ext cx="2639567" cy="69496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608064" y="3343668"/>
              <a:ext cx="2063496" cy="865619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6372606" y="3426714"/>
              <a:ext cx="2520950" cy="576580"/>
            </a:xfrm>
            <a:custGeom>
              <a:avLst/>
              <a:gdLst/>
              <a:ahLst/>
              <a:cxnLst/>
              <a:rect l="l" t="t" r="r" b="b"/>
              <a:pathLst>
                <a:path w="2520950" h="576579">
                  <a:moveTo>
                    <a:pt x="2520696" y="0"/>
                  </a:moveTo>
                  <a:lnTo>
                    <a:pt x="0" y="0"/>
                  </a:lnTo>
                  <a:lnTo>
                    <a:pt x="0" y="576072"/>
                  </a:lnTo>
                  <a:lnTo>
                    <a:pt x="2520696" y="576072"/>
                  </a:lnTo>
                  <a:lnTo>
                    <a:pt x="2520696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372606" y="3426714"/>
              <a:ext cx="2520950" cy="576580"/>
            </a:xfrm>
            <a:custGeom>
              <a:avLst/>
              <a:gdLst/>
              <a:ahLst/>
              <a:cxnLst/>
              <a:rect l="l" t="t" r="r" b="b"/>
              <a:pathLst>
                <a:path w="2520950" h="576579">
                  <a:moveTo>
                    <a:pt x="0" y="576072"/>
                  </a:moveTo>
                  <a:lnTo>
                    <a:pt x="2520696" y="576072"/>
                  </a:lnTo>
                  <a:lnTo>
                    <a:pt x="2520696" y="0"/>
                  </a:lnTo>
                  <a:lnTo>
                    <a:pt x="0" y="0"/>
                  </a:lnTo>
                  <a:lnTo>
                    <a:pt x="0" y="576072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649212" y="3365004"/>
              <a:ext cx="1983486" cy="511289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830568" y="3639324"/>
              <a:ext cx="1619250" cy="511289"/>
            </a:xfrm>
            <a:prstGeom prst="rect">
              <a:avLst/>
            </a:prstGeom>
          </p:spPr>
        </p:pic>
      </p:grpSp>
      <p:sp>
        <p:nvSpPr>
          <p:cNvPr id="37" name="object 37"/>
          <p:cNvSpPr txBox="1"/>
          <p:nvPr/>
        </p:nvSpPr>
        <p:spPr>
          <a:xfrm>
            <a:off x="6781927" y="3421507"/>
            <a:ext cx="170370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solidFill>
                  <a:srgbClr val="FFFFFF"/>
                </a:solidFill>
                <a:latin typeface="Arial"/>
                <a:cs typeface="Arial"/>
              </a:rPr>
              <a:t>Антивирусные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программы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6307835" y="4146803"/>
            <a:ext cx="2662555" cy="1862455"/>
            <a:chOff x="6307835" y="4146803"/>
            <a:chExt cx="2662555" cy="1862455"/>
          </a:xfrm>
        </p:grpSpPr>
        <p:pic>
          <p:nvPicPr>
            <p:cNvPr id="39" name="object 3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310883" y="5184647"/>
              <a:ext cx="2638043" cy="694969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307835" y="5143499"/>
              <a:ext cx="2662427" cy="865619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6372605" y="5226557"/>
              <a:ext cx="2519680" cy="576580"/>
            </a:xfrm>
            <a:custGeom>
              <a:avLst/>
              <a:gdLst/>
              <a:ahLst/>
              <a:cxnLst/>
              <a:rect l="l" t="t" r="r" b="b"/>
              <a:pathLst>
                <a:path w="2519679" h="576579">
                  <a:moveTo>
                    <a:pt x="2519172" y="0"/>
                  </a:moveTo>
                  <a:lnTo>
                    <a:pt x="0" y="0"/>
                  </a:lnTo>
                  <a:lnTo>
                    <a:pt x="0" y="576071"/>
                  </a:lnTo>
                  <a:lnTo>
                    <a:pt x="2519172" y="576071"/>
                  </a:lnTo>
                  <a:lnTo>
                    <a:pt x="2519172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6372605" y="5226557"/>
              <a:ext cx="2519680" cy="576580"/>
            </a:xfrm>
            <a:custGeom>
              <a:avLst/>
              <a:gdLst/>
              <a:ahLst/>
              <a:cxnLst/>
              <a:rect l="l" t="t" r="r" b="b"/>
              <a:pathLst>
                <a:path w="2519679" h="576579">
                  <a:moveTo>
                    <a:pt x="0" y="576071"/>
                  </a:moveTo>
                  <a:lnTo>
                    <a:pt x="2519172" y="576071"/>
                  </a:lnTo>
                  <a:lnTo>
                    <a:pt x="2519172" y="0"/>
                  </a:lnTo>
                  <a:lnTo>
                    <a:pt x="0" y="0"/>
                  </a:lnTo>
                  <a:lnTo>
                    <a:pt x="0" y="576071"/>
                  </a:lnTo>
                  <a:close/>
                </a:path>
              </a:pathLst>
            </a:custGeom>
            <a:ln w="380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6348983" y="5164835"/>
              <a:ext cx="2582417" cy="511289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830567" y="5439155"/>
              <a:ext cx="1619250" cy="511289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7092695" y="4146803"/>
              <a:ext cx="864107" cy="844296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8243315" y="4146803"/>
              <a:ext cx="577596" cy="554736"/>
            </a:xfrm>
            <a:prstGeom prst="rect">
              <a:avLst/>
            </a:prstGeom>
          </p:spPr>
        </p:pic>
      </p:grpSp>
      <p:sp>
        <p:nvSpPr>
          <p:cNvPr id="47" name="object 47"/>
          <p:cNvSpPr txBox="1"/>
          <p:nvPr/>
        </p:nvSpPr>
        <p:spPr>
          <a:xfrm>
            <a:off x="6186678" y="4695825"/>
            <a:ext cx="2679065" cy="11004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98675" algn="l"/>
              </a:tabLst>
            </a:pPr>
            <a:r>
              <a:rPr sz="1800" dirty="0">
                <a:latin typeface="Arial"/>
                <a:cs typeface="Arial"/>
              </a:rPr>
              <a:t>Dr</a:t>
            </a:r>
            <a:r>
              <a:rPr sz="1800" spc="-35" dirty="0">
                <a:latin typeface="Arial"/>
                <a:cs typeface="Arial"/>
              </a:rPr>
              <a:t>W</a:t>
            </a:r>
            <a:r>
              <a:rPr sz="1800" spc="-5" dirty="0">
                <a:latin typeface="Arial"/>
                <a:cs typeface="Arial"/>
              </a:rPr>
              <a:t>eb</a:t>
            </a:r>
            <a:r>
              <a:rPr sz="1800" dirty="0">
                <a:latin typeface="Arial"/>
                <a:cs typeface="Arial"/>
              </a:rPr>
              <a:t>	</a:t>
            </a:r>
            <a:r>
              <a:rPr sz="1800" spc="-40" dirty="0">
                <a:latin typeface="Arial"/>
                <a:cs typeface="Arial"/>
              </a:rPr>
              <a:t>A</a:t>
            </a:r>
            <a:r>
              <a:rPr sz="1800" dirty="0">
                <a:latin typeface="Arial"/>
                <a:cs typeface="Arial"/>
              </a:rPr>
              <a:t>vast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700">
              <a:latin typeface="Arial"/>
              <a:cs typeface="Arial"/>
            </a:endParaRPr>
          </a:p>
          <a:p>
            <a:pPr marL="788670" marR="86360" indent="-481965">
              <a:lnSpc>
                <a:spcPct val="100000"/>
              </a:lnSpc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К</a:t>
            </a:r>
            <a:r>
              <a:rPr sz="1800" b="1" spc="-20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м</a:t>
            </a:r>
            <a:r>
              <a:rPr sz="1800" b="1" spc="-25" dirty="0">
                <a:solidFill>
                  <a:srgbClr val="FFFFFF"/>
                </a:solidFill>
                <a:latin typeface="Arial"/>
                <a:cs typeface="Arial"/>
              </a:rPr>
              <a:t>м</a:t>
            </a:r>
            <a:r>
              <a:rPr sz="1800" b="1" spc="-20" dirty="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ника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ц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ионные  программы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4954523" y="1159725"/>
            <a:ext cx="3938270" cy="5430520"/>
            <a:chOff x="4954523" y="1159725"/>
            <a:chExt cx="3938270" cy="5430520"/>
          </a:xfrm>
        </p:grpSpPr>
        <p:pic>
          <p:nvPicPr>
            <p:cNvPr id="49" name="object 4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7545323" y="5905500"/>
              <a:ext cx="652272" cy="649224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763511" y="5908548"/>
              <a:ext cx="659892" cy="573023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940551" y="5870448"/>
              <a:ext cx="719327" cy="719328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8316467" y="5929883"/>
              <a:ext cx="576072" cy="560832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951219" y="1516380"/>
              <a:ext cx="119034" cy="4061460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6012941" y="1555242"/>
              <a:ext cx="0" cy="3961129"/>
            </a:xfrm>
            <a:custGeom>
              <a:avLst/>
              <a:gdLst/>
              <a:ahLst/>
              <a:cxnLst/>
              <a:rect l="l" t="t" r="r" b="b"/>
              <a:pathLst>
                <a:path h="3961129">
                  <a:moveTo>
                    <a:pt x="0" y="3960876"/>
                  </a:moveTo>
                  <a:lnTo>
                    <a:pt x="0" y="0"/>
                  </a:lnTo>
                </a:path>
              </a:pathLst>
            </a:custGeom>
            <a:ln w="38100">
              <a:solidFill>
                <a:srgbClr val="3333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" name="object 5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5969507" y="1706943"/>
              <a:ext cx="557822" cy="310959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6012941" y="1784604"/>
              <a:ext cx="361315" cy="114300"/>
            </a:xfrm>
            <a:custGeom>
              <a:avLst/>
              <a:gdLst/>
              <a:ahLst/>
              <a:cxnLst/>
              <a:rect l="l" t="t" r="r" b="b"/>
              <a:pathLst>
                <a:path w="361314" h="114300">
                  <a:moveTo>
                    <a:pt x="246887" y="0"/>
                  </a:moveTo>
                  <a:lnTo>
                    <a:pt x="246887" y="114300"/>
                  </a:lnTo>
                  <a:lnTo>
                    <a:pt x="323088" y="76200"/>
                  </a:lnTo>
                  <a:lnTo>
                    <a:pt x="265938" y="76200"/>
                  </a:lnTo>
                  <a:lnTo>
                    <a:pt x="265938" y="38100"/>
                  </a:lnTo>
                  <a:lnTo>
                    <a:pt x="323088" y="38100"/>
                  </a:lnTo>
                  <a:lnTo>
                    <a:pt x="246887" y="0"/>
                  </a:lnTo>
                  <a:close/>
                </a:path>
                <a:path w="361314" h="114300">
                  <a:moveTo>
                    <a:pt x="246887" y="38100"/>
                  </a:moveTo>
                  <a:lnTo>
                    <a:pt x="0" y="38100"/>
                  </a:lnTo>
                  <a:lnTo>
                    <a:pt x="0" y="76200"/>
                  </a:lnTo>
                  <a:lnTo>
                    <a:pt x="246887" y="76200"/>
                  </a:lnTo>
                  <a:lnTo>
                    <a:pt x="246887" y="38100"/>
                  </a:lnTo>
                  <a:close/>
                </a:path>
                <a:path w="361314" h="114300">
                  <a:moveTo>
                    <a:pt x="323088" y="38100"/>
                  </a:moveTo>
                  <a:lnTo>
                    <a:pt x="265938" y="38100"/>
                  </a:lnTo>
                  <a:lnTo>
                    <a:pt x="265938" y="76200"/>
                  </a:lnTo>
                  <a:lnTo>
                    <a:pt x="323088" y="76200"/>
                  </a:lnTo>
                  <a:lnTo>
                    <a:pt x="361188" y="57150"/>
                  </a:lnTo>
                  <a:lnTo>
                    <a:pt x="323088" y="38100"/>
                  </a:lnTo>
                  <a:close/>
                </a:path>
              </a:pathLst>
            </a:custGeom>
            <a:solidFill>
              <a:srgbClr val="3333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" name="object 57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5969507" y="3581463"/>
              <a:ext cx="557822" cy="310959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6012941" y="3659123"/>
              <a:ext cx="361315" cy="114300"/>
            </a:xfrm>
            <a:custGeom>
              <a:avLst/>
              <a:gdLst/>
              <a:ahLst/>
              <a:cxnLst/>
              <a:rect l="l" t="t" r="r" b="b"/>
              <a:pathLst>
                <a:path w="361314" h="114300">
                  <a:moveTo>
                    <a:pt x="246887" y="0"/>
                  </a:moveTo>
                  <a:lnTo>
                    <a:pt x="246887" y="114300"/>
                  </a:lnTo>
                  <a:lnTo>
                    <a:pt x="323088" y="76200"/>
                  </a:lnTo>
                  <a:lnTo>
                    <a:pt x="265938" y="76200"/>
                  </a:lnTo>
                  <a:lnTo>
                    <a:pt x="265938" y="38100"/>
                  </a:lnTo>
                  <a:lnTo>
                    <a:pt x="323088" y="38100"/>
                  </a:lnTo>
                  <a:lnTo>
                    <a:pt x="246887" y="0"/>
                  </a:lnTo>
                  <a:close/>
                </a:path>
                <a:path w="361314" h="114300">
                  <a:moveTo>
                    <a:pt x="246887" y="38100"/>
                  </a:moveTo>
                  <a:lnTo>
                    <a:pt x="0" y="38100"/>
                  </a:lnTo>
                  <a:lnTo>
                    <a:pt x="0" y="76200"/>
                  </a:lnTo>
                  <a:lnTo>
                    <a:pt x="246887" y="76200"/>
                  </a:lnTo>
                  <a:lnTo>
                    <a:pt x="246887" y="38100"/>
                  </a:lnTo>
                  <a:close/>
                </a:path>
                <a:path w="361314" h="114300">
                  <a:moveTo>
                    <a:pt x="323088" y="38100"/>
                  </a:moveTo>
                  <a:lnTo>
                    <a:pt x="265938" y="38100"/>
                  </a:lnTo>
                  <a:lnTo>
                    <a:pt x="265938" y="76200"/>
                  </a:lnTo>
                  <a:lnTo>
                    <a:pt x="323088" y="76200"/>
                  </a:lnTo>
                  <a:lnTo>
                    <a:pt x="361188" y="57150"/>
                  </a:lnTo>
                  <a:lnTo>
                    <a:pt x="323088" y="38100"/>
                  </a:lnTo>
                  <a:close/>
                </a:path>
              </a:pathLst>
            </a:custGeom>
            <a:solidFill>
              <a:srgbClr val="3333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" name="object 59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5969507" y="5381244"/>
              <a:ext cx="557822" cy="310959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6012941" y="5458968"/>
              <a:ext cx="361315" cy="114300"/>
            </a:xfrm>
            <a:custGeom>
              <a:avLst/>
              <a:gdLst/>
              <a:ahLst/>
              <a:cxnLst/>
              <a:rect l="l" t="t" r="r" b="b"/>
              <a:pathLst>
                <a:path w="361314" h="114300">
                  <a:moveTo>
                    <a:pt x="246887" y="0"/>
                  </a:moveTo>
                  <a:lnTo>
                    <a:pt x="246887" y="114299"/>
                  </a:lnTo>
                  <a:lnTo>
                    <a:pt x="323088" y="76199"/>
                  </a:lnTo>
                  <a:lnTo>
                    <a:pt x="265938" y="76199"/>
                  </a:lnTo>
                  <a:lnTo>
                    <a:pt x="265938" y="38099"/>
                  </a:lnTo>
                  <a:lnTo>
                    <a:pt x="323088" y="38099"/>
                  </a:lnTo>
                  <a:lnTo>
                    <a:pt x="246887" y="0"/>
                  </a:lnTo>
                  <a:close/>
                </a:path>
                <a:path w="361314" h="114300">
                  <a:moveTo>
                    <a:pt x="246887" y="38099"/>
                  </a:moveTo>
                  <a:lnTo>
                    <a:pt x="0" y="38099"/>
                  </a:lnTo>
                  <a:lnTo>
                    <a:pt x="0" y="76199"/>
                  </a:lnTo>
                  <a:lnTo>
                    <a:pt x="246887" y="76199"/>
                  </a:lnTo>
                  <a:lnTo>
                    <a:pt x="246887" y="38099"/>
                  </a:lnTo>
                  <a:close/>
                </a:path>
                <a:path w="361314" h="114300">
                  <a:moveTo>
                    <a:pt x="323088" y="38099"/>
                  </a:moveTo>
                  <a:lnTo>
                    <a:pt x="265938" y="38099"/>
                  </a:lnTo>
                  <a:lnTo>
                    <a:pt x="265938" y="76199"/>
                  </a:lnTo>
                  <a:lnTo>
                    <a:pt x="323088" y="76199"/>
                  </a:lnTo>
                  <a:lnTo>
                    <a:pt x="361188" y="57149"/>
                  </a:lnTo>
                  <a:lnTo>
                    <a:pt x="323088" y="38099"/>
                  </a:lnTo>
                  <a:close/>
                </a:path>
              </a:pathLst>
            </a:custGeom>
            <a:solidFill>
              <a:srgbClr val="3333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954523" y="1159725"/>
              <a:ext cx="1115580" cy="475526"/>
            </a:xfrm>
            <a:prstGeom prst="rect">
              <a:avLst/>
            </a:prstGeom>
          </p:spPr>
        </p:pic>
        <p:sp>
          <p:nvSpPr>
            <p:cNvPr id="62" name="object 62"/>
            <p:cNvSpPr/>
            <p:nvPr/>
          </p:nvSpPr>
          <p:spPr>
            <a:xfrm>
              <a:off x="5004053" y="1197102"/>
              <a:ext cx="1009015" cy="358140"/>
            </a:xfrm>
            <a:custGeom>
              <a:avLst/>
              <a:gdLst/>
              <a:ahLst/>
              <a:cxnLst/>
              <a:rect l="l" t="t" r="r" b="b"/>
              <a:pathLst>
                <a:path w="1009014" h="358140">
                  <a:moveTo>
                    <a:pt x="0" y="0"/>
                  </a:moveTo>
                  <a:lnTo>
                    <a:pt x="1008888" y="358139"/>
                  </a:lnTo>
                </a:path>
              </a:pathLst>
            </a:custGeom>
            <a:ln w="38100">
              <a:solidFill>
                <a:srgbClr val="3333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" name="object 6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6227063" y="4146804"/>
              <a:ext cx="577595" cy="545592"/>
            </a:xfrm>
            <a:prstGeom prst="rect">
              <a:avLst/>
            </a:prstGeom>
          </p:spPr>
        </p:pic>
      </p:grpSp>
      <p:grpSp>
        <p:nvGrpSpPr>
          <p:cNvPr id="64" name="object 64"/>
          <p:cNvGrpSpPr/>
          <p:nvPr/>
        </p:nvGrpSpPr>
        <p:grpSpPr>
          <a:xfrm>
            <a:off x="2039111" y="1158265"/>
            <a:ext cx="2447925" cy="5110480"/>
            <a:chOff x="2039111" y="1158265"/>
            <a:chExt cx="2447925" cy="5110480"/>
          </a:xfrm>
        </p:grpSpPr>
        <p:pic>
          <p:nvPicPr>
            <p:cNvPr id="65" name="object 65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2039111" y="1158265"/>
              <a:ext cx="1511808" cy="501370"/>
            </a:xfrm>
            <a:prstGeom prst="rect">
              <a:avLst/>
            </a:prstGeom>
          </p:spPr>
        </p:pic>
        <p:sp>
          <p:nvSpPr>
            <p:cNvPr id="66" name="object 66"/>
            <p:cNvSpPr/>
            <p:nvPr/>
          </p:nvSpPr>
          <p:spPr>
            <a:xfrm>
              <a:off x="2196845" y="1178560"/>
              <a:ext cx="1301115" cy="336550"/>
            </a:xfrm>
            <a:custGeom>
              <a:avLst/>
              <a:gdLst/>
              <a:ahLst/>
              <a:cxnLst/>
              <a:rect l="l" t="t" r="r" b="b"/>
              <a:pathLst>
                <a:path w="1301114" h="336550">
                  <a:moveTo>
                    <a:pt x="99314" y="224536"/>
                  </a:moveTo>
                  <a:lnTo>
                    <a:pt x="0" y="305053"/>
                  </a:lnTo>
                  <a:lnTo>
                    <a:pt x="123952" y="336168"/>
                  </a:lnTo>
                  <a:lnTo>
                    <a:pt x="116664" y="303149"/>
                  </a:lnTo>
                  <a:lnTo>
                    <a:pt x="97155" y="303149"/>
                  </a:lnTo>
                  <a:lnTo>
                    <a:pt x="88900" y="265938"/>
                  </a:lnTo>
                  <a:lnTo>
                    <a:pt x="107542" y="261820"/>
                  </a:lnTo>
                  <a:lnTo>
                    <a:pt x="99314" y="224536"/>
                  </a:lnTo>
                  <a:close/>
                </a:path>
                <a:path w="1301114" h="336550">
                  <a:moveTo>
                    <a:pt x="107542" y="261820"/>
                  </a:moveTo>
                  <a:lnTo>
                    <a:pt x="88900" y="265938"/>
                  </a:lnTo>
                  <a:lnTo>
                    <a:pt x="97155" y="303149"/>
                  </a:lnTo>
                  <a:lnTo>
                    <a:pt x="115756" y="299037"/>
                  </a:lnTo>
                  <a:lnTo>
                    <a:pt x="107542" y="261820"/>
                  </a:lnTo>
                  <a:close/>
                </a:path>
                <a:path w="1301114" h="336550">
                  <a:moveTo>
                    <a:pt x="115756" y="299037"/>
                  </a:moveTo>
                  <a:lnTo>
                    <a:pt x="97155" y="303149"/>
                  </a:lnTo>
                  <a:lnTo>
                    <a:pt x="116664" y="303149"/>
                  </a:lnTo>
                  <a:lnTo>
                    <a:pt x="115756" y="299037"/>
                  </a:lnTo>
                  <a:close/>
                </a:path>
                <a:path w="1301114" h="336550">
                  <a:moveTo>
                    <a:pt x="1292859" y="0"/>
                  </a:moveTo>
                  <a:lnTo>
                    <a:pt x="107542" y="261820"/>
                  </a:lnTo>
                  <a:lnTo>
                    <a:pt x="115756" y="299037"/>
                  </a:lnTo>
                  <a:lnTo>
                    <a:pt x="1300988" y="37084"/>
                  </a:lnTo>
                  <a:lnTo>
                    <a:pt x="1292859" y="0"/>
                  </a:lnTo>
                  <a:close/>
                </a:path>
              </a:pathLst>
            </a:custGeom>
            <a:solidFill>
              <a:srgbClr val="3333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4366260" y="1802892"/>
              <a:ext cx="119034" cy="4351020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4427982" y="1841754"/>
              <a:ext cx="0" cy="4250690"/>
            </a:xfrm>
            <a:custGeom>
              <a:avLst/>
              <a:gdLst/>
              <a:ahLst/>
              <a:cxnLst/>
              <a:rect l="l" t="t" r="r" b="b"/>
              <a:pathLst>
                <a:path h="4250690">
                  <a:moveTo>
                    <a:pt x="0" y="4250436"/>
                  </a:moveTo>
                  <a:lnTo>
                    <a:pt x="0" y="0"/>
                  </a:lnTo>
                </a:path>
              </a:pathLst>
            </a:custGeom>
            <a:ln w="38100">
              <a:solidFill>
                <a:srgbClr val="3333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686555" y="3147123"/>
              <a:ext cx="790955" cy="310959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3844289" y="3224784"/>
              <a:ext cx="576580" cy="114300"/>
            </a:xfrm>
            <a:custGeom>
              <a:avLst/>
              <a:gdLst/>
              <a:ahLst/>
              <a:cxnLst/>
              <a:rect l="l" t="t" r="r" b="b"/>
              <a:pathLst>
                <a:path w="576579" h="114300">
                  <a:moveTo>
                    <a:pt x="114300" y="0"/>
                  </a:moveTo>
                  <a:lnTo>
                    <a:pt x="0" y="57150"/>
                  </a:lnTo>
                  <a:lnTo>
                    <a:pt x="114300" y="114300"/>
                  </a:lnTo>
                  <a:lnTo>
                    <a:pt x="114300" y="76200"/>
                  </a:lnTo>
                  <a:lnTo>
                    <a:pt x="95250" y="76200"/>
                  </a:lnTo>
                  <a:lnTo>
                    <a:pt x="95250" y="38100"/>
                  </a:lnTo>
                  <a:lnTo>
                    <a:pt x="114300" y="38100"/>
                  </a:lnTo>
                  <a:lnTo>
                    <a:pt x="114300" y="0"/>
                  </a:lnTo>
                  <a:close/>
                </a:path>
                <a:path w="576579" h="114300">
                  <a:moveTo>
                    <a:pt x="114300" y="38100"/>
                  </a:moveTo>
                  <a:lnTo>
                    <a:pt x="95250" y="38100"/>
                  </a:lnTo>
                  <a:lnTo>
                    <a:pt x="95250" y="76200"/>
                  </a:lnTo>
                  <a:lnTo>
                    <a:pt x="114300" y="76200"/>
                  </a:lnTo>
                  <a:lnTo>
                    <a:pt x="114300" y="38100"/>
                  </a:lnTo>
                  <a:close/>
                </a:path>
                <a:path w="576579" h="114300">
                  <a:moveTo>
                    <a:pt x="576072" y="38100"/>
                  </a:moveTo>
                  <a:lnTo>
                    <a:pt x="114300" y="38100"/>
                  </a:lnTo>
                  <a:lnTo>
                    <a:pt x="114300" y="76200"/>
                  </a:lnTo>
                  <a:lnTo>
                    <a:pt x="576072" y="76200"/>
                  </a:lnTo>
                  <a:lnTo>
                    <a:pt x="576072" y="38100"/>
                  </a:lnTo>
                  <a:close/>
                </a:path>
              </a:pathLst>
            </a:custGeom>
            <a:solidFill>
              <a:srgbClr val="3333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" name="object 71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686555" y="4805235"/>
              <a:ext cx="790955" cy="310959"/>
            </a:xfrm>
            <a:prstGeom prst="rect">
              <a:avLst/>
            </a:prstGeom>
          </p:spPr>
        </p:pic>
        <p:sp>
          <p:nvSpPr>
            <p:cNvPr id="72" name="object 72"/>
            <p:cNvSpPr/>
            <p:nvPr/>
          </p:nvSpPr>
          <p:spPr>
            <a:xfrm>
              <a:off x="3844289" y="4882896"/>
              <a:ext cx="576580" cy="114300"/>
            </a:xfrm>
            <a:custGeom>
              <a:avLst/>
              <a:gdLst/>
              <a:ahLst/>
              <a:cxnLst/>
              <a:rect l="l" t="t" r="r" b="b"/>
              <a:pathLst>
                <a:path w="576579" h="114300">
                  <a:moveTo>
                    <a:pt x="114300" y="0"/>
                  </a:moveTo>
                  <a:lnTo>
                    <a:pt x="0" y="57149"/>
                  </a:lnTo>
                  <a:lnTo>
                    <a:pt x="114300" y="114299"/>
                  </a:lnTo>
                  <a:lnTo>
                    <a:pt x="114300" y="76199"/>
                  </a:lnTo>
                  <a:lnTo>
                    <a:pt x="95250" y="76199"/>
                  </a:lnTo>
                  <a:lnTo>
                    <a:pt x="95250" y="38099"/>
                  </a:lnTo>
                  <a:lnTo>
                    <a:pt x="114300" y="38099"/>
                  </a:lnTo>
                  <a:lnTo>
                    <a:pt x="114300" y="0"/>
                  </a:lnTo>
                  <a:close/>
                </a:path>
                <a:path w="576579" h="114300">
                  <a:moveTo>
                    <a:pt x="114300" y="38099"/>
                  </a:moveTo>
                  <a:lnTo>
                    <a:pt x="95250" y="38099"/>
                  </a:lnTo>
                  <a:lnTo>
                    <a:pt x="95250" y="76199"/>
                  </a:lnTo>
                  <a:lnTo>
                    <a:pt x="114300" y="76199"/>
                  </a:lnTo>
                  <a:lnTo>
                    <a:pt x="114300" y="38099"/>
                  </a:lnTo>
                  <a:close/>
                </a:path>
                <a:path w="576579" h="114300">
                  <a:moveTo>
                    <a:pt x="576072" y="38099"/>
                  </a:moveTo>
                  <a:lnTo>
                    <a:pt x="114300" y="38099"/>
                  </a:lnTo>
                  <a:lnTo>
                    <a:pt x="114300" y="76199"/>
                  </a:lnTo>
                  <a:lnTo>
                    <a:pt x="576072" y="76199"/>
                  </a:lnTo>
                  <a:lnTo>
                    <a:pt x="576072" y="38099"/>
                  </a:lnTo>
                  <a:close/>
                </a:path>
              </a:pathLst>
            </a:custGeom>
            <a:solidFill>
              <a:srgbClr val="3333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3" name="object 73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694176" y="5957315"/>
              <a:ext cx="790955" cy="310959"/>
            </a:xfrm>
            <a:prstGeom prst="rect">
              <a:avLst/>
            </a:prstGeom>
          </p:spPr>
        </p:pic>
        <p:sp>
          <p:nvSpPr>
            <p:cNvPr id="74" name="object 74"/>
            <p:cNvSpPr/>
            <p:nvPr/>
          </p:nvSpPr>
          <p:spPr>
            <a:xfrm>
              <a:off x="3851910" y="6035039"/>
              <a:ext cx="576580" cy="114300"/>
            </a:xfrm>
            <a:custGeom>
              <a:avLst/>
              <a:gdLst/>
              <a:ahLst/>
              <a:cxnLst/>
              <a:rect l="l" t="t" r="r" b="b"/>
              <a:pathLst>
                <a:path w="576579" h="114300">
                  <a:moveTo>
                    <a:pt x="114300" y="0"/>
                  </a:moveTo>
                  <a:lnTo>
                    <a:pt x="0" y="57150"/>
                  </a:lnTo>
                  <a:lnTo>
                    <a:pt x="114300" y="114300"/>
                  </a:lnTo>
                  <a:lnTo>
                    <a:pt x="114300" y="76200"/>
                  </a:lnTo>
                  <a:lnTo>
                    <a:pt x="95250" y="76200"/>
                  </a:lnTo>
                  <a:lnTo>
                    <a:pt x="95250" y="38100"/>
                  </a:lnTo>
                  <a:lnTo>
                    <a:pt x="114300" y="38100"/>
                  </a:lnTo>
                  <a:lnTo>
                    <a:pt x="114300" y="0"/>
                  </a:lnTo>
                  <a:close/>
                </a:path>
                <a:path w="576579" h="114300">
                  <a:moveTo>
                    <a:pt x="114300" y="38100"/>
                  </a:moveTo>
                  <a:lnTo>
                    <a:pt x="95250" y="38100"/>
                  </a:lnTo>
                  <a:lnTo>
                    <a:pt x="95250" y="76200"/>
                  </a:lnTo>
                  <a:lnTo>
                    <a:pt x="114300" y="76200"/>
                  </a:lnTo>
                  <a:lnTo>
                    <a:pt x="114300" y="38100"/>
                  </a:lnTo>
                  <a:close/>
                </a:path>
                <a:path w="576579" h="114300">
                  <a:moveTo>
                    <a:pt x="576072" y="38100"/>
                  </a:moveTo>
                  <a:lnTo>
                    <a:pt x="114300" y="38100"/>
                  </a:lnTo>
                  <a:lnTo>
                    <a:pt x="114300" y="76200"/>
                  </a:lnTo>
                  <a:lnTo>
                    <a:pt x="576072" y="76200"/>
                  </a:lnTo>
                  <a:lnTo>
                    <a:pt x="576072" y="38100"/>
                  </a:lnTo>
                  <a:close/>
                </a:path>
              </a:pathLst>
            </a:custGeom>
            <a:solidFill>
              <a:srgbClr val="3333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5" name="object 75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305555" y="1802856"/>
              <a:ext cx="1181112" cy="119034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3348989" y="1841754"/>
              <a:ext cx="1080770" cy="0"/>
            </a:xfrm>
            <a:custGeom>
              <a:avLst/>
              <a:gdLst/>
              <a:ahLst/>
              <a:cxnLst/>
              <a:rect l="l" t="t" r="r" b="b"/>
              <a:pathLst>
                <a:path w="1080770">
                  <a:moveTo>
                    <a:pt x="0" y="0"/>
                  </a:moveTo>
                  <a:lnTo>
                    <a:pt x="1080515" y="0"/>
                  </a:lnTo>
                </a:path>
              </a:pathLst>
            </a:custGeom>
            <a:ln w="38100">
              <a:solidFill>
                <a:srgbClr val="3333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7" name="object 77"/>
          <p:cNvSpPr txBox="1"/>
          <p:nvPr/>
        </p:nvSpPr>
        <p:spPr>
          <a:xfrm>
            <a:off x="7099172" y="2895346"/>
            <a:ext cx="162306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15060" algn="l"/>
              </a:tabLst>
            </a:pPr>
            <a:r>
              <a:rPr sz="1800" spc="-5" dirty="0">
                <a:latin typeface="Arial"/>
                <a:cs typeface="Arial"/>
              </a:rPr>
              <a:t>Winz</a:t>
            </a:r>
            <a:r>
              <a:rPr sz="1800" spc="-15" dirty="0">
                <a:latin typeface="Arial"/>
                <a:cs typeface="Arial"/>
              </a:rPr>
              <a:t>i</a:t>
            </a:r>
            <a:r>
              <a:rPr sz="1800" spc="-5" dirty="0">
                <a:latin typeface="Arial"/>
                <a:cs typeface="Arial"/>
              </a:rPr>
              <a:t>p</a:t>
            </a:r>
            <a:r>
              <a:rPr sz="1800" dirty="0">
                <a:latin typeface="Arial"/>
                <a:cs typeface="Arial"/>
              </a:rPr>
              <a:t>	</a:t>
            </a:r>
            <a:r>
              <a:rPr sz="1800" spc="-10" dirty="0">
                <a:latin typeface="Arial"/>
                <a:cs typeface="Arial"/>
              </a:rPr>
              <a:t>7</a:t>
            </a:r>
            <a:r>
              <a:rPr sz="1800" dirty="0">
                <a:latin typeface="Arial"/>
                <a:cs typeface="Arial"/>
              </a:rPr>
              <a:t>-</a:t>
            </a:r>
            <a:r>
              <a:rPr sz="1800" spc="-5" dirty="0">
                <a:latin typeface="Arial"/>
                <a:cs typeface="Arial"/>
              </a:rPr>
              <a:t>zip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78" name="object 78"/>
          <p:cNvGrpSpPr/>
          <p:nvPr/>
        </p:nvGrpSpPr>
        <p:grpSpPr>
          <a:xfrm>
            <a:off x="7885176" y="2205227"/>
            <a:ext cx="1263650" cy="4657725"/>
            <a:chOff x="7885176" y="2205227"/>
            <a:chExt cx="1263650" cy="4657725"/>
          </a:xfrm>
        </p:grpSpPr>
        <p:sp>
          <p:nvSpPr>
            <p:cNvPr id="79" name="object 79"/>
            <p:cNvSpPr/>
            <p:nvPr/>
          </p:nvSpPr>
          <p:spPr>
            <a:xfrm>
              <a:off x="8546592" y="6458712"/>
              <a:ext cx="597535" cy="399415"/>
            </a:xfrm>
            <a:custGeom>
              <a:avLst/>
              <a:gdLst/>
              <a:ahLst/>
              <a:cxnLst/>
              <a:rect l="l" t="t" r="r" b="b"/>
              <a:pathLst>
                <a:path w="597534" h="399415">
                  <a:moveTo>
                    <a:pt x="597407" y="0"/>
                  </a:moveTo>
                  <a:lnTo>
                    <a:pt x="0" y="0"/>
                  </a:lnTo>
                  <a:lnTo>
                    <a:pt x="0" y="399285"/>
                  </a:lnTo>
                  <a:lnTo>
                    <a:pt x="597407" y="399285"/>
                  </a:lnTo>
                  <a:lnTo>
                    <a:pt x="597407" y="358711"/>
                  </a:lnTo>
                  <a:lnTo>
                    <a:pt x="457707" y="358711"/>
                  </a:lnTo>
                  <a:lnTo>
                    <a:pt x="150240" y="204977"/>
                  </a:lnTo>
                  <a:lnTo>
                    <a:pt x="457707" y="51244"/>
                  </a:lnTo>
                  <a:lnTo>
                    <a:pt x="597407" y="51244"/>
                  </a:lnTo>
                  <a:lnTo>
                    <a:pt x="597407" y="0"/>
                  </a:lnTo>
                  <a:close/>
                </a:path>
                <a:path w="597534" h="399415">
                  <a:moveTo>
                    <a:pt x="597407" y="51244"/>
                  </a:moveTo>
                  <a:lnTo>
                    <a:pt x="457707" y="51244"/>
                  </a:lnTo>
                  <a:lnTo>
                    <a:pt x="457707" y="358711"/>
                  </a:lnTo>
                  <a:lnTo>
                    <a:pt x="597407" y="358711"/>
                  </a:lnTo>
                  <a:lnTo>
                    <a:pt x="597407" y="51244"/>
                  </a:lnTo>
                  <a:close/>
                </a:path>
              </a:pathLst>
            </a:custGeom>
            <a:solidFill>
              <a:srgbClr val="9ED2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8696833" y="6509956"/>
              <a:ext cx="307975" cy="307975"/>
            </a:xfrm>
            <a:custGeom>
              <a:avLst/>
              <a:gdLst/>
              <a:ahLst/>
              <a:cxnLst/>
              <a:rect l="l" t="t" r="r" b="b"/>
              <a:pathLst>
                <a:path w="307975" h="307975">
                  <a:moveTo>
                    <a:pt x="307467" y="0"/>
                  </a:moveTo>
                  <a:lnTo>
                    <a:pt x="0" y="153733"/>
                  </a:lnTo>
                  <a:lnTo>
                    <a:pt x="307467" y="307466"/>
                  </a:lnTo>
                  <a:lnTo>
                    <a:pt x="307467" y="0"/>
                  </a:lnTo>
                  <a:close/>
                </a:path>
              </a:pathLst>
            </a:custGeom>
            <a:solidFill>
              <a:srgbClr val="5F7E8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8696833" y="6509956"/>
              <a:ext cx="307975" cy="307975"/>
            </a:xfrm>
            <a:custGeom>
              <a:avLst/>
              <a:gdLst/>
              <a:ahLst/>
              <a:cxnLst/>
              <a:rect l="l" t="t" r="r" b="b"/>
              <a:pathLst>
                <a:path w="307975" h="307975">
                  <a:moveTo>
                    <a:pt x="0" y="153733"/>
                  </a:moveTo>
                  <a:lnTo>
                    <a:pt x="307467" y="0"/>
                  </a:lnTo>
                  <a:lnTo>
                    <a:pt x="307467" y="307466"/>
                  </a:lnTo>
                  <a:lnTo>
                    <a:pt x="0" y="153733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8546592" y="6458711"/>
              <a:ext cx="597535" cy="399415"/>
            </a:xfrm>
            <a:custGeom>
              <a:avLst/>
              <a:gdLst/>
              <a:ahLst/>
              <a:cxnLst/>
              <a:rect l="l" t="t" r="r" b="b"/>
              <a:pathLst>
                <a:path w="597534" h="399415">
                  <a:moveTo>
                    <a:pt x="597407" y="0"/>
                  </a:moveTo>
                  <a:lnTo>
                    <a:pt x="0" y="0"/>
                  </a:lnTo>
                  <a:lnTo>
                    <a:pt x="0" y="399286"/>
                  </a:lnTo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3" name="object 83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7885176" y="2205227"/>
              <a:ext cx="1037844" cy="691896"/>
            </a:xfrm>
            <a:prstGeom prst="rect">
              <a:avLst/>
            </a:prstGeom>
          </p:spPr>
        </p:pic>
      </p:grpSp>
      <p:pic>
        <p:nvPicPr>
          <p:cNvPr id="84" name="object 84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2205227" y="553199"/>
            <a:ext cx="4728210" cy="3893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648462" y="1526286"/>
              <a:ext cx="7993380" cy="1469390"/>
            </a:xfrm>
            <a:custGeom>
              <a:avLst/>
              <a:gdLst/>
              <a:ahLst/>
              <a:cxnLst/>
              <a:rect l="l" t="t" r="r" b="b"/>
              <a:pathLst>
                <a:path w="7993380" h="1469389">
                  <a:moveTo>
                    <a:pt x="7993380" y="0"/>
                  </a:moveTo>
                  <a:lnTo>
                    <a:pt x="0" y="0"/>
                  </a:lnTo>
                  <a:lnTo>
                    <a:pt x="0" y="1469136"/>
                  </a:lnTo>
                  <a:lnTo>
                    <a:pt x="7993380" y="1469136"/>
                  </a:lnTo>
                  <a:lnTo>
                    <a:pt x="79933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48462" y="1526286"/>
              <a:ext cx="7993380" cy="1469390"/>
            </a:xfrm>
            <a:custGeom>
              <a:avLst/>
              <a:gdLst/>
              <a:ahLst/>
              <a:cxnLst/>
              <a:rect l="l" t="t" r="r" b="b"/>
              <a:pathLst>
                <a:path w="7993380" h="1469389">
                  <a:moveTo>
                    <a:pt x="0" y="1469136"/>
                  </a:moveTo>
                  <a:lnTo>
                    <a:pt x="7993380" y="1469136"/>
                  </a:lnTo>
                  <a:lnTo>
                    <a:pt x="7993380" y="0"/>
                  </a:lnTo>
                  <a:lnTo>
                    <a:pt x="0" y="0"/>
                  </a:lnTo>
                  <a:lnTo>
                    <a:pt x="0" y="1469136"/>
                  </a:lnTo>
                  <a:close/>
                </a:path>
              </a:pathLst>
            </a:custGeom>
            <a:ln w="259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539621" y="1550923"/>
            <a:ext cx="6391275" cy="1366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35255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latin typeface="Arial"/>
                <a:cs typeface="Arial"/>
              </a:rPr>
              <a:t>Программы,</a:t>
            </a:r>
            <a:r>
              <a:rPr sz="2200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с</a:t>
            </a:r>
            <a:r>
              <a:rPr sz="2200" spc="-10" dirty="0">
                <a:latin typeface="Arial"/>
                <a:cs typeface="Arial"/>
              </a:rPr>
              <a:t> помощью</a:t>
            </a:r>
            <a:r>
              <a:rPr sz="2200" spc="15" dirty="0">
                <a:latin typeface="Arial"/>
                <a:cs typeface="Arial"/>
              </a:rPr>
              <a:t> </a:t>
            </a:r>
            <a:r>
              <a:rPr sz="2200" spc="-10" dirty="0">
                <a:latin typeface="Arial"/>
                <a:cs typeface="Arial"/>
              </a:rPr>
              <a:t>которых</a:t>
            </a:r>
            <a:r>
              <a:rPr sz="2200" spc="10" dirty="0">
                <a:latin typeface="Arial"/>
                <a:cs typeface="Arial"/>
              </a:rPr>
              <a:t> </a:t>
            </a:r>
            <a:r>
              <a:rPr sz="2200" spc="-25" dirty="0">
                <a:latin typeface="Arial"/>
                <a:cs typeface="Arial"/>
              </a:rPr>
              <a:t>пользователь </a:t>
            </a:r>
            <a:r>
              <a:rPr sz="2200" spc="-20" dirty="0">
                <a:latin typeface="Arial"/>
                <a:cs typeface="Arial"/>
              </a:rPr>
              <a:t> </a:t>
            </a:r>
            <a:r>
              <a:rPr sz="2200" spc="-25" dirty="0">
                <a:latin typeface="Arial"/>
                <a:cs typeface="Arial"/>
              </a:rPr>
              <a:t>может</a:t>
            </a:r>
            <a:r>
              <a:rPr sz="2200" spc="10" dirty="0">
                <a:latin typeface="Arial"/>
                <a:cs typeface="Arial"/>
              </a:rPr>
              <a:t> </a:t>
            </a:r>
            <a:r>
              <a:rPr sz="2200" spc="-20" dirty="0">
                <a:latin typeface="Arial"/>
                <a:cs typeface="Arial"/>
              </a:rPr>
              <a:t>работать</a:t>
            </a:r>
            <a:r>
              <a:rPr sz="2200" spc="25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с</a:t>
            </a:r>
            <a:r>
              <a:rPr sz="2200" spc="5" dirty="0">
                <a:latin typeface="Arial"/>
                <a:cs typeface="Arial"/>
              </a:rPr>
              <a:t> </a:t>
            </a:r>
            <a:r>
              <a:rPr sz="2200" spc="-10" dirty="0">
                <a:latin typeface="Arial"/>
                <a:cs typeface="Arial"/>
              </a:rPr>
              <a:t>разными</a:t>
            </a:r>
            <a:r>
              <a:rPr sz="2200" spc="10" dirty="0">
                <a:latin typeface="Arial"/>
                <a:cs typeface="Arial"/>
              </a:rPr>
              <a:t> </a:t>
            </a:r>
            <a:r>
              <a:rPr sz="2200" spc="-10" dirty="0">
                <a:latin typeface="Arial"/>
                <a:cs typeface="Arial"/>
              </a:rPr>
              <a:t>видами</a:t>
            </a:r>
            <a:r>
              <a:rPr sz="2200" spc="25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информации, </a:t>
            </a:r>
            <a:r>
              <a:rPr sz="2200" spc="-595" dirty="0">
                <a:latin typeface="Arial"/>
                <a:cs typeface="Arial"/>
              </a:rPr>
              <a:t> </a:t>
            </a:r>
            <a:r>
              <a:rPr sz="2200" spc="-10" dirty="0">
                <a:latin typeface="Arial"/>
                <a:cs typeface="Arial"/>
              </a:rPr>
              <a:t>принято</a:t>
            </a:r>
            <a:r>
              <a:rPr sz="2200" dirty="0">
                <a:latin typeface="Arial"/>
                <a:cs typeface="Arial"/>
              </a:rPr>
              <a:t> </a:t>
            </a:r>
            <a:r>
              <a:rPr sz="2200" spc="-20" dirty="0">
                <a:latin typeface="Arial"/>
                <a:cs typeface="Arial"/>
              </a:rPr>
              <a:t>называть</a:t>
            </a:r>
            <a:r>
              <a:rPr sz="2200" spc="25" dirty="0">
                <a:latin typeface="Arial"/>
                <a:cs typeface="Arial"/>
              </a:rPr>
              <a:t> </a:t>
            </a:r>
            <a:r>
              <a:rPr sz="2200" b="1" i="1" dirty="0">
                <a:solidFill>
                  <a:srgbClr val="FF0000"/>
                </a:solidFill>
                <a:latin typeface="Arial"/>
                <a:cs typeface="Arial"/>
              </a:rPr>
              <a:t>прикладными </a:t>
            </a:r>
            <a:r>
              <a:rPr sz="2200" b="1" i="1" spc="-5" dirty="0">
                <a:solidFill>
                  <a:srgbClr val="FF0000"/>
                </a:solidFill>
                <a:latin typeface="Arial"/>
                <a:cs typeface="Arial"/>
              </a:rPr>
              <a:t>программами</a:t>
            </a:r>
            <a:endParaRPr sz="2200">
              <a:latin typeface="Arial"/>
              <a:cs typeface="Arial"/>
            </a:endParaRPr>
          </a:p>
          <a:p>
            <a:pPr marL="1873250">
              <a:lnSpc>
                <a:spcPct val="100000"/>
              </a:lnSpc>
            </a:pPr>
            <a:r>
              <a:rPr sz="2200" spc="-5" dirty="0">
                <a:solidFill>
                  <a:srgbClr val="FF0000"/>
                </a:solidFill>
                <a:latin typeface="Arial"/>
                <a:cs typeface="Arial"/>
              </a:rPr>
              <a:t>или</a:t>
            </a:r>
            <a:r>
              <a:rPr sz="2200" spc="-3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200" b="1" i="1" spc="-10" dirty="0">
                <a:solidFill>
                  <a:srgbClr val="FF0000"/>
                </a:solidFill>
                <a:latin typeface="Arial"/>
                <a:cs typeface="Arial"/>
              </a:rPr>
              <a:t>приложениями</a:t>
            </a:r>
            <a:endParaRPr sz="22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728971" y="4035552"/>
            <a:ext cx="4078604" cy="1742439"/>
            <a:chOff x="4728971" y="4035552"/>
            <a:chExt cx="4078604" cy="1742439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28971" y="4035552"/>
              <a:ext cx="4078224" cy="163068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86171" y="4056900"/>
              <a:ext cx="3188207" cy="1720595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4790693" y="4077462"/>
              <a:ext cx="3959860" cy="1511935"/>
            </a:xfrm>
            <a:custGeom>
              <a:avLst/>
              <a:gdLst/>
              <a:ahLst/>
              <a:cxnLst/>
              <a:rect l="l" t="t" r="r" b="b"/>
              <a:pathLst>
                <a:path w="3959859" h="1511935">
                  <a:moveTo>
                    <a:pt x="3959352" y="0"/>
                  </a:moveTo>
                  <a:lnTo>
                    <a:pt x="0" y="0"/>
                  </a:lnTo>
                  <a:lnTo>
                    <a:pt x="0" y="1511808"/>
                  </a:lnTo>
                  <a:lnTo>
                    <a:pt x="3959352" y="1511808"/>
                  </a:lnTo>
                  <a:lnTo>
                    <a:pt x="3959352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790693" y="4077462"/>
              <a:ext cx="3959860" cy="1511935"/>
            </a:xfrm>
            <a:custGeom>
              <a:avLst/>
              <a:gdLst/>
              <a:ahLst/>
              <a:cxnLst/>
              <a:rect l="l" t="t" r="r" b="b"/>
              <a:pathLst>
                <a:path w="3959859" h="1511935">
                  <a:moveTo>
                    <a:pt x="0" y="1511808"/>
                  </a:moveTo>
                  <a:lnTo>
                    <a:pt x="3959352" y="1511808"/>
                  </a:lnTo>
                  <a:lnTo>
                    <a:pt x="3959352" y="0"/>
                  </a:lnTo>
                  <a:lnTo>
                    <a:pt x="0" y="0"/>
                  </a:lnTo>
                  <a:lnTo>
                    <a:pt x="0" y="1511808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09259" y="4078224"/>
              <a:ext cx="2544317" cy="787145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722619" y="4568996"/>
              <a:ext cx="2117598" cy="7691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27319" y="4504944"/>
              <a:ext cx="3108198" cy="78714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440679" y="4995716"/>
              <a:ext cx="2681478" cy="7691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526023" y="4931664"/>
              <a:ext cx="2509266" cy="787146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5436489" y="4171315"/>
            <a:ext cx="2666365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1270" algn="ctr">
              <a:lnSpc>
                <a:spcPct val="100000"/>
              </a:lnSpc>
              <a:spcBef>
                <a:spcPts val="95"/>
              </a:spcBef>
            </a:pPr>
            <a:r>
              <a:rPr sz="2800" b="1" u="sng" spc="-10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latin typeface="Arial"/>
                <a:cs typeface="Arial"/>
                <a:hlinkClick r:id="rId9" action="ppaction://hlinksldjump"/>
              </a:rPr>
              <a:t>Программы </a:t>
            </a:r>
            <a:r>
              <a:rPr sz="2800" b="1" spc="-5" dirty="0">
                <a:solidFill>
                  <a:srgbClr val="FFCC00"/>
                </a:solidFill>
                <a:latin typeface="Arial"/>
                <a:cs typeface="Arial"/>
              </a:rPr>
              <a:t> </a:t>
            </a:r>
            <a:r>
              <a:rPr sz="2800" b="1" u="sng" spc="-10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latin typeface="Arial"/>
                <a:cs typeface="Arial"/>
                <a:hlinkClick r:id="rId9" action="ppaction://hlinksldjump"/>
              </a:rPr>
              <a:t>Специального </a:t>
            </a:r>
            <a:r>
              <a:rPr sz="2800" b="1" spc="-5" dirty="0">
                <a:solidFill>
                  <a:srgbClr val="FFCC00"/>
                </a:solidFill>
                <a:latin typeface="Arial"/>
                <a:cs typeface="Arial"/>
              </a:rPr>
              <a:t> </a:t>
            </a:r>
            <a:r>
              <a:rPr sz="2800" b="1" u="sng" spc="-10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latin typeface="Arial"/>
                <a:cs typeface="Arial"/>
                <a:hlinkClick r:id="rId9" action="ppaction://hlinksldjump"/>
              </a:rPr>
              <a:t>назначения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454151" y="2998470"/>
            <a:ext cx="4191000" cy="2780665"/>
            <a:chOff x="454151" y="2998470"/>
            <a:chExt cx="4191000" cy="2780665"/>
          </a:xfrm>
        </p:grpSpPr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153412" y="3000756"/>
              <a:ext cx="230886" cy="107060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212847" y="2998470"/>
              <a:ext cx="114300" cy="935990"/>
            </a:xfrm>
            <a:custGeom>
              <a:avLst/>
              <a:gdLst/>
              <a:ahLst/>
              <a:cxnLst/>
              <a:rect l="l" t="t" r="r" b="b"/>
              <a:pathLst>
                <a:path w="114300" h="935989">
                  <a:moveTo>
                    <a:pt x="38100" y="821435"/>
                  </a:moveTo>
                  <a:lnTo>
                    <a:pt x="0" y="821435"/>
                  </a:lnTo>
                  <a:lnTo>
                    <a:pt x="57150" y="935735"/>
                  </a:lnTo>
                  <a:lnTo>
                    <a:pt x="104775" y="840485"/>
                  </a:lnTo>
                  <a:lnTo>
                    <a:pt x="38100" y="840485"/>
                  </a:lnTo>
                  <a:lnTo>
                    <a:pt x="38100" y="821435"/>
                  </a:lnTo>
                  <a:close/>
                </a:path>
                <a:path w="114300" h="935989">
                  <a:moveTo>
                    <a:pt x="76200" y="0"/>
                  </a:moveTo>
                  <a:lnTo>
                    <a:pt x="38100" y="0"/>
                  </a:lnTo>
                  <a:lnTo>
                    <a:pt x="38100" y="840485"/>
                  </a:lnTo>
                  <a:lnTo>
                    <a:pt x="76200" y="840485"/>
                  </a:lnTo>
                  <a:lnTo>
                    <a:pt x="76200" y="0"/>
                  </a:lnTo>
                  <a:close/>
                </a:path>
                <a:path w="114300" h="935989">
                  <a:moveTo>
                    <a:pt x="114300" y="821435"/>
                  </a:moveTo>
                  <a:lnTo>
                    <a:pt x="76200" y="821435"/>
                  </a:lnTo>
                  <a:lnTo>
                    <a:pt x="76200" y="840485"/>
                  </a:lnTo>
                  <a:lnTo>
                    <a:pt x="104775" y="840485"/>
                  </a:lnTo>
                  <a:lnTo>
                    <a:pt x="114300" y="82143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54151" y="4035552"/>
              <a:ext cx="4191000" cy="163220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97863" y="4058424"/>
              <a:ext cx="2729484" cy="1720595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515873" y="4077462"/>
              <a:ext cx="4072254" cy="1513840"/>
            </a:xfrm>
            <a:custGeom>
              <a:avLst/>
              <a:gdLst/>
              <a:ahLst/>
              <a:cxnLst/>
              <a:rect l="l" t="t" r="r" b="b"/>
              <a:pathLst>
                <a:path w="4072254" h="1513839">
                  <a:moveTo>
                    <a:pt x="4072128" y="0"/>
                  </a:moveTo>
                  <a:lnTo>
                    <a:pt x="0" y="0"/>
                  </a:lnTo>
                  <a:lnTo>
                    <a:pt x="0" y="1513332"/>
                  </a:lnTo>
                  <a:lnTo>
                    <a:pt x="4072128" y="1513332"/>
                  </a:lnTo>
                  <a:lnTo>
                    <a:pt x="4072128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15873" y="4077462"/>
              <a:ext cx="4072254" cy="1513840"/>
            </a:xfrm>
            <a:custGeom>
              <a:avLst/>
              <a:gdLst/>
              <a:ahLst/>
              <a:cxnLst/>
              <a:rect l="l" t="t" r="r" b="b"/>
              <a:pathLst>
                <a:path w="4072254" h="1513839">
                  <a:moveTo>
                    <a:pt x="0" y="1513332"/>
                  </a:moveTo>
                  <a:lnTo>
                    <a:pt x="4072128" y="1513332"/>
                  </a:lnTo>
                  <a:lnTo>
                    <a:pt x="4072128" y="0"/>
                  </a:lnTo>
                  <a:lnTo>
                    <a:pt x="0" y="0"/>
                  </a:lnTo>
                  <a:lnTo>
                    <a:pt x="0" y="1513332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39011" y="4078224"/>
              <a:ext cx="2649474" cy="787145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452371" y="4568996"/>
              <a:ext cx="2222754" cy="76917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682495" y="4504944"/>
              <a:ext cx="1760982" cy="787146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895855" y="4995716"/>
              <a:ext cx="1334262" cy="76917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09115" y="4931664"/>
              <a:ext cx="2509266" cy="787146"/>
            </a:xfrm>
            <a:prstGeom prst="rect">
              <a:avLst/>
            </a:prstGeom>
          </p:spPr>
        </p:pic>
      </p:grpSp>
      <p:grpSp>
        <p:nvGrpSpPr>
          <p:cNvPr id="29" name="object 29"/>
          <p:cNvGrpSpPr/>
          <p:nvPr/>
        </p:nvGrpSpPr>
        <p:grpSpPr>
          <a:xfrm>
            <a:off x="5739384" y="2998470"/>
            <a:ext cx="2082800" cy="2501265"/>
            <a:chOff x="5739384" y="2998470"/>
            <a:chExt cx="2082800" cy="2501265"/>
          </a:xfrm>
        </p:grpSpPr>
        <p:pic>
          <p:nvPicPr>
            <p:cNvPr id="30" name="object 3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739384" y="5422436"/>
              <a:ext cx="2082545" cy="76917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617208" y="3000756"/>
              <a:ext cx="230885" cy="1070609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6676644" y="2998470"/>
              <a:ext cx="114300" cy="935990"/>
            </a:xfrm>
            <a:custGeom>
              <a:avLst/>
              <a:gdLst/>
              <a:ahLst/>
              <a:cxnLst/>
              <a:rect l="l" t="t" r="r" b="b"/>
              <a:pathLst>
                <a:path w="114300" h="935989">
                  <a:moveTo>
                    <a:pt x="38100" y="821435"/>
                  </a:moveTo>
                  <a:lnTo>
                    <a:pt x="0" y="821435"/>
                  </a:lnTo>
                  <a:lnTo>
                    <a:pt x="57150" y="935735"/>
                  </a:lnTo>
                  <a:lnTo>
                    <a:pt x="104775" y="840485"/>
                  </a:lnTo>
                  <a:lnTo>
                    <a:pt x="38100" y="840485"/>
                  </a:lnTo>
                  <a:lnTo>
                    <a:pt x="38100" y="821435"/>
                  </a:lnTo>
                  <a:close/>
                </a:path>
                <a:path w="114300" h="935989">
                  <a:moveTo>
                    <a:pt x="76200" y="0"/>
                  </a:moveTo>
                  <a:lnTo>
                    <a:pt x="38100" y="0"/>
                  </a:lnTo>
                  <a:lnTo>
                    <a:pt x="38100" y="840485"/>
                  </a:lnTo>
                  <a:lnTo>
                    <a:pt x="76200" y="840485"/>
                  </a:lnTo>
                  <a:lnTo>
                    <a:pt x="76200" y="0"/>
                  </a:lnTo>
                  <a:close/>
                </a:path>
                <a:path w="114300" h="935989">
                  <a:moveTo>
                    <a:pt x="114300" y="821435"/>
                  </a:moveTo>
                  <a:lnTo>
                    <a:pt x="76200" y="821435"/>
                  </a:lnTo>
                  <a:lnTo>
                    <a:pt x="76200" y="840485"/>
                  </a:lnTo>
                  <a:lnTo>
                    <a:pt x="104775" y="840485"/>
                  </a:lnTo>
                  <a:lnTo>
                    <a:pt x="114300" y="82143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1447291" y="4172203"/>
            <a:ext cx="2207895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95"/>
              </a:spcBef>
            </a:pPr>
            <a:r>
              <a:rPr sz="2800" b="1" u="sng" spc="-10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latin typeface="Arial"/>
                <a:cs typeface="Arial"/>
                <a:hlinkClick r:id="rId19" action="ppaction://hlinksldjump"/>
              </a:rPr>
              <a:t>Программы </a:t>
            </a:r>
            <a:r>
              <a:rPr sz="2800" b="1" spc="-5" dirty="0">
                <a:solidFill>
                  <a:srgbClr val="FFCC00"/>
                </a:solidFill>
                <a:latin typeface="Arial"/>
                <a:cs typeface="Arial"/>
              </a:rPr>
              <a:t> </a:t>
            </a:r>
            <a:r>
              <a:rPr sz="2800" b="1" u="sng" spc="-10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latin typeface="Arial"/>
                <a:cs typeface="Arial"/>
                <a:hlinkClick r:id="rId19" action="ppaction://hlinksldjump"/>
              </a:rPr>
              <a:t>общего </a:t>
            </a:r>
            <a:r>
              <a:rPr sz="2800" b="1" spc="-5" dirty="0">
                <a:solidFill>
                  <a:srgbClr val="FFCC00"/>
                </a:solidFill>
                <a:latin typeface="Arial"/>
                <a:cs typeface="Arial"/>
              </a:rPr>
              <a:t> </a:t>
            </a:r>
            <a:r>
              <a:rPr sz="2800" b="1" u="sng" spc="-10" dirty="0">
                <a:solidFill>
                  <a:srgbClr val="FFCC00"/>
                </a:solidFill>
                <a:uFill>
                  <a:solidFill>
                    <a:srgbClr val="FFCC00"/>
                  </a:solidFill>
                </a:uFill>
                <a:latin typeface="Arial"/>
                <a:cs typeface="Arial"/>
                <a:hlinkClick r:id="rId19" action="ppaction://hlinksldjump"/>
              </a:rPr>
              <a:t>назначения</a:t>
            </a:r>
            <a:endParaRPr sz="2800">
              <a:latin typeface="Arial"/>
              <a:cs typeface="Arial"/>
            </a:endParaRPr>
          </a:p>
        </p:txBody>
      </p:sp>
      <p:pic>
        <p:nvPicPr>
          <p:cNvPr id="34" name="object 34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1522475" y="5422436"/>
            <a:ext cx="2082546" cy="76917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685800" y="827519"/>
            <a:ext cx="7945374" cy="3924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3999" cy="685799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99075" y="3532606"/>
              <a:ext cx="3863339" cy="69496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7571" y="3593617"/>
              <a:ext cx="3476244" cy="64767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860798" y="3574541"/>
              <a:ext cx="3744595" cy="576580"/>
            </a:xfrm>
            <a:custGeom>
              <a:avLst/>
              <a:gdLst/>
              <a:ahLst/>
              <a:cxnLst/>
              <a:rect l="l" t="t" r="r" b="b"/>
              <a:pathLst>
                <a:path w="3744595" h="576579">
                  <a:moveTo>
                    <a:pt x="3648455" y="0"/>
                  </a:moveTo>
                  <a:lnTo>
                    <a:pt x="96012" y="0"/>
                  </a:lnTo>
                  <a:lnTo>
                    <a:pt x="58614" y="7536"/>
                  </a:lnTo>
                  <a:lnTo>
                    <a:pt x="28098" y="28098"/>
                  </a:lnTo>
                  <a:lnTo>
                    <a:pt x="7536" y="58614"/>
                  </a:lnTo>
                  <a:lnTo>
                    <a:pt x="0" y="96012"/>
                  </a:lnTo>
                  <a:lnTo>
                    <a:pt x="0" y="480060"/>
                  </a:lnTo>
                  <a:lnTo>
                    <a:pt x="7536" y="517457"/>
                  </a:lnTo>
                  <a:lnTo>
                    <a:pt x="28098" y="547973"/>
                  </a:lnTo>
                  <a:lnTo>
                    <a:pt x="58614" y="568535"/>
                  </a:lnTo>
                  <a:lnTo>
                    <a:pt x="96012" y="576072"/>
                  </a:lnTo>
                  <a:lnTo>
                    <a:pt x="3648455" y="576072"/>
                  </a:lnTo>
                  <a:lnTo>
                    <a:pt x="3685853" y="568535"/>
                  </a:lnTo>
                  <a:lnTo>
                    <a:pt x="3716369" y="547973"/>
                  </a:lnTo>
                  <a:lnTo>
                    <a:pt x="3736931" y="517457"/>
                  </a:lnTo>
                  <a:lnTo>
                    <a:pt x="3744468" y="480060"/>
                  </a:lnTo>
                  <a:lnTo>
                    <a:pt x="3744468" y="96012"/>
                  </a:lnTo>
                  <a:lnTo>
                    <a:pt x="3736931" y="58614"/>
                  </a:lnTo>
                  <a:lnTo>
                    <a:pt x="3716369" y="28098"/>
                  </a:lnTo>
                  <a:lnTo>
                    <a:pt x="3685853" y="7536"/>
                  </a:lnTo>
                  <a:lnTo>
                    <a:pt x="3648455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860798" y="3574541"/>
              <a:ext cx="3744595" cy="576580"/>
            </a:xfrm>
            <a:custGeom>
              <a:avLst/>
              <a:gdLst/>
              <a:ahLst/>
              <a:cxnLst/>
              <a:rect l="l" t="t" r="r" b="b"/>
              <a:pathLst>
                <a:path w="3744595" h="576579">
                  <a:moveTo>
                    <a:pt x="0" y="96012"/>
                  </a:moveTo>
                  <a:lnTo>
                    <a:pt x="7536" y="58614"/>
                  </a:lnTo>
                  <a:lnTo>
                    <a:pt x="28098" y="28098"/>
                  </a:lnTo>
                  <a:lnTo>
                    <a:pt x="58614" y="7536"/>
                  </a:lnTo>
                  <a:lnTo>
                    <a:pt x="96012" y="0"/>
                  </a:lnTo>
                  <a:lnTo>
                    <a:pt x="3648455" y="0"/>
                  </a:lnTo>
                  <a:lnTo>
                    <a:pt x="3685853" y="7536"/>
                  </a:lnTo>
                  <a:lnTo>
                    <a:pt x="3716369" y="28098"/>
                  </a:lnTo>
                  <a:lnTo>
                    <a:pt x="3736931" y="58614"/>
                  </a:lnTo>
                  <a:lnTo>
                    <a:pt x="3744468" y="96012"/>
                  </a:lnTo>
                  <a:lnTo>
                    <a:pt x="3744468" y="480060"/>
                  </a:lnTo>
                  <a:lnTo>
                    <a:pt x="3736931" y="517457"/>
                  </a:lnTo>
                  <a:lnTo>
                    <a:pt x="3716369" y="547973"/>
                  </a:lnTo>
                  <a:lnTo>
                    <a:pt x="3685853" y="568535"/>
                  </a:lnTo>
                  <a:lnTo>
                    <a:pt x="3648455" y="576072"/>
                  </a:lnTo>
                  <a:lnTo>
                    <a:pt x="96012" y="576072"/>
                  </a:lnTo>
                  <a:lnTo>
                    <a:pt x="58614" y="568535"/>
                  </a:lnTo>
                  <a:lnTo>
                    <a:pt x="28098" y="547973"/>
                  </a:lnTo>
                  <a:lnTo>
                    <a:pt x="7536" y="517457"/>
                  </a:lnTo>
                  <a:lnTo>
                    <a:pt x="0" y="480060"/>
                  </a:lnTo>
                  <a:lnTo>
                    <a:pt x="0" y="96012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98719" y="3614928"/>
              <a:ext cx="3396233" cy="567690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5146928" y="3679063"/>
            <a:ext cx="308102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5" dirty="0">
                <a:solidFill>
                  <a:srgbClr val="FFFFFF"/>
                </a:solidFill>
                <a:latin typeface="Arial"/>
                <a:cs typeface="Arial"/>
              </a:rPr>
              <a:t>Редакторы</a:t>
            </a:r>
            <a:r>
              <a:rPr sz="2000" b="1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презентаций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03505" y="1443240"/>
            <a:ext cx="2639695" cy="984885"/>
            <a:chOff x="118871" y="1443240"/>
            <a:chExt cx="2639695" cy="984885"/>
          </a:xfrm>
        </p:grpSpPr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8871" y="1443240"/>
              <a:ext cx="2639567" cy="91133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56844" y="1444751"/>
              <a:ext cx="1812036" cy="982980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80593" y="1485137"/>
              <a:ext cx="2520950" cy="792480"/>
            </a:xfrm>
            <a:custGeom>
              <a:avLst/>
              <a:gdLst/>
              <a:ahLst/>
              <a:cxnLst/>
              <a:rect l="l" t="t" r="r" b="b"/>
              <a:pathLst>
                <a:path w="2520950" h="792480">
                  <a:moveTo>
                    <a:pt x="2388616" y="0"/>
                  </a:moveTo>
                  <a:lnTo>
                    <a:pt x="132080" y="0"/>
                  </a:lnTo>
                  <a:lnTo>
                    <a:pt x="90331" y="6738"/>
                  </a:lnTo>
                  <a:lnTo>
                    <a:pt x="54073" y="25497"/>
                  </a:lnTo>
                  <a:lnTo>
                    <a:pt x="25482" y="54095"/>
                  </a:lnTo>
                  <a:lnTo>
                    <a:pt x="6733" y="90350"/>
                  </a:lnTo>
                  <a:lnTo>
                    <a:pt x="0" y="132079"/>
                  </a:lnTo>
                  <a:lnTo>
                    <a:pt x="0" y="660400"/>
                  </a:lnTo>
                  <a:lnTo>
                    <a:pt x="6733" y="702129"/>
                  </a:lnTo>
                  <a:lnTo>
                    <a:pt x="25482" y="738384"/>
                  </a:lnTo>
                  <a:lnTo>
                    <a:pt x="54073" y="766982"/>
                  </a:lnTo>
                  <a:lnTo>
                    <a:pt x="90331" y="785741"/>
                  </a:lnTo>
                  <a:lnTo>
                    <a:pt x="132080" y="792479"/>
                  </a:lnTo>
                  <a:lnTo>
                    <a:pt x="2388616" y="792479"/>
                  </a:lnTo>
                  <a:lnTo>
                    <a:pt x="2430345" y="785741"/>
                  </a:lnTo>
                  <a:lnTo>
                    <a:pt x="2466600" y="766982"/>
                  </a:lnTo>
                  <a:lnTo>
                    <a:pt x="2495198" y="738384"/>
                  </a:lnTo>
                  <a:lnTo>
                    <a:pt x="2513957" y="702129"/>
                  </a:lnTo>
                  <a:lnTo>
                    <a:pt x="2520696" y="660400"/>
                  </a:lnTo>
                  <a:lnTo>
                    <a:pt x="2520696" y="132079"/>
                  </a:lnTo>
                  <a:lnTo>
                    <a:pt x="2513957" y="90350"/>
                  </a:lnTo>
                  <a:lnTo>
                    <a:pt x="2495198" y="54095"/>
                  </a:lnTo>
                  <a:lnTo>
                    <a:pt x="2466600" y="25497"/>
                  </a:lnTo>
                  <a:lnTo>
                    <a:pt x="2430345" y="6738"/>
                  </a:lnTo>
                  <a:lnTo>
                    <a:pt x="2388616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80593" y="1485137"/>
              <a:ext cx="2520950" cy="792480"/>
            </a:xfrm>
            <a:custGeom>
              <a:avLst/>
              <a:gdLst/>
              <a:ahLst/>
              <a:cxnLst/>
              <a:rect l="l" t="t" r="r" b="b"/>
              <a:pathLst>
                <a:path w="2520950" h="792480">
                  <a:moveTo>
                    <a:pt x="0" y="132079"/>
                  </a:moveTo>
                  <a:lnTo>
                    <a:pt x="6733" y="90350"/>
                  </a:lnTo>
                  <a:lnTo>
                    <a:pt x="25482" y="54095"/>
                  </a:lnTo>
                  <a:lnTo>
                    <a:pt x="54073" y="25497"/>
                  </a:lnTo>
                  <a:lnTo>
                    <a:pt x="90331" y="6738"/>
                  </a:lnTo>
                  <a:lnTo>
                    <a:pt x="132080" y="0"/>
                  </a:lnTo>
                  <a:lnTo>
                    <a:pt x="2388616" y="0"/>
                  </a:lnTo>
                  <a:lnTo>
                    <a:pt x="2430345" y="6738"/>
                  </a:lnTo>
                  <a:lnTo>
                    <a:pt x="2466600" y="25497"/>
                  </a:lnTo>
                  <a:lnTo>
                    <a:pt x="2495198" y="54095"/>
                  </a:lnTo>
                  <a:lnTo>
                    <a:pt x="2513957" y="90350"/>
                  </a:lnTo>
                  <a:lnTo>
                    <a:pt x="2520696" y="132079"/>
                  </a:lnTo>
                  <a:lnTo>
                    <a:pt x="2520696" y="660400"/>
                  </a:lnTo>
                  <a:lnTo>
                    <a:pt x="2513957" y="702129"/>
                  </a:lnTo>
                  <a:lnTo>
                    <a:pt x="2495198" y="738384"/>
                  </a:lnTo>
                  <a:lnTo>
                    <a:pt x="2466600" y="766982"/>
                  </a:lnTo>
                  <a:lnTo>
                    <a:pt x="2430345" y="785741"/>
                  </a:lnTo>
                  <a:lnTo>
                    <a:pt x="2388616" y="792479"/>
                  </a:lnTo>
                  <a:lnTo>
                    <a:pt x="132080" y="792479"/>
                  </a:lnTo>
                  <a:lnTo>
                    <a:pt x="90331" y="785741"/>
                  </a:lnTo>
                  <a:lnTo>
                    <a:pt x="54073" y="766982"/>
                  </a:lnTo>
                  <a:lnTo>
                    <a:pt x="25482" y="738384"/>
                  </a:lnTo>
                  <a:lnTo>
                    <a:pt x="6733" y="702129"/>
                  </a:lnTo>
                  <a:lnTo>
                    <a:pt x="0" y="660400"/>
                  </a:lnTo>
                  <a:lnTo>
                    <a:pt x="0" y="132079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97991" y="1466087"/>
              <a:ext cx="1680210" cy="56768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16280" y="1801367"/>
              <a:ext cx="1713738" cy="567689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845616" y="1499184"/>
            <a:ext cx="1417955" cy="69723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2000" b="1" spc="-20" dirty="0">
                <a:solidFill>
                  <a:srgbClr val="FFFFFF"/>
                </a:solidFill>
                <a:latin typeface="Arial"/>
                <a:cs typeface="Arial"/>
              </a:rPr>
              <a:t>Текстовые</a:t>
            </a:r>
            <a:endParaRPr sz="2000">
              <a:latin typeface="Arial"/>
              <a:cs typeface="Arial"/>
            </a:endParaRPr>
          </a:p>
          <a:p>
            <a:pPr marL="30480">
              <a:lnSpc>
                <a:spcPct val="100000"/>
              </a:lnSpc>
              <a:spcBef>
                <a:spcPts val="245"/>
              </a:spcBef>
            </a:pP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реда</a:t>
            </a:r>
            <a:r>
              <a:rPr sz="2000" b="1" spc="5" dirty="0">
                <a:solidFill>
                  <a:srgbClr val="FFFFFF"/>
                </a:solidFill>
                <a:latin typeface="Arial"/>
                <a:cs typeface="Arial"/>
              </a:rPr>
              <a:t>к</a:t>
            </a:r>
            <a:r>
              <a:rPr sz="2000" b="1" spc="-60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оры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6024371" y="1409700"/>
            <a:ext cx="2926080" cy="982980"/>
            <a:chOff x="6024371" y="1409700"/>
            <a:chExt cx="2926080" cy="982980"/>
          </a:xfrm>
        </p:grpSpPr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024371" y="1443240"/>
              <a:ext cx="2926079" cy="839711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490715" y="1409700"/>
              <a:ext cx="2191512" cy="982979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6086093" y="1485138"/>
              <a:ext cx="2807335" cy="721360"/>
            </a:xfrm>
            <a:custGeom>
              <a:avLst/>
              <a:gdLst/>
              <a:ahLst/>
              <a:cxnLst/>
              <a:rect l="l" t="t" r="r" b="b"/>
              <a:pathLst>
                <a:path w="2807334" h="721360">
                  <a:moveTo>
                    <a:pt x="2687065" y="0"/>
                  </a:moveTo>
                  <a:lnTo>
                    <a:pt x="120141" y="0"/>
                  </a:lnTo>
                  <a:lnTo>
                    <a:pt x="73402" y="9449"/>
                  </a:lnTo>
                  <a:lnTo>
                    <a:pt x="35210" y="35210"/>
                  </a:lnTo>
                  <a:lnTo>
                    <a:pt x="9449" y="73402"/>
                  </a:lnTo>
                  <a:lnTo>
                    <a:pt x="0" y="120141"/>
                  </a:lnTo>
                  <a:lnTo>
                    <a:pt x="0" y="600710"/>
                  </a:lnTo>
                  <a:lnTo>
                    <a:pt x="9449" y="647449"/>
                  </a:lnTo>
                  <a:lnTo>
                    <a:pt x="35210" y="685641"/>
                  </a:lnTo>
                  <a:lnTo>
                    <a:pt x="73402" y="711402"/>
                  </a:lnTo>
                  <a:lnTo>
                    <a:pt x="120141" y="720851"/>
                  </a:lnTo>
                  <a:lnTo>
                    <a:pt x="2687065" y="720851"/>
                  </a:lnTo>
                  <a:lnTo>
                    <a:pt x="2733805" y="711402"/>
                  </a:lnTo>
                  <a:lnTo>
                    <a:pt x="2771997" y="685641"/>
                  </a:lnTo>
                  <a:lnTo>
                    <a:pt x="2797758" y="647449"/>
                  </a:lnTo>
                  <a:lnTo>
                    <a:pt x="2807207" y="600710"/>
                  </a:lnTo>
                  <a:lnTo>
                    <a:pt x="2807207" y="120141"/>
                  </a:lnTo>
                  <a:lnTo>
                    <a:pt x="2797758" y="73402"/>
                  </a:lnTo>
                  <a:lnTo>
                    <a:pt x="2771997" y="35210"/>
                  </a:lnTo>
                  <a:lnTo>
                    <a:pt x="2733805" y="9449"/>
                  </a:lnTo>
                  <a:lnTo>
                    <a:pt x="2687065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086093" y="1485138"/>
              <a:ext cx="2807335" cy="721360"/>
            </a:xfrm>
            <a:custGeom>
              <a:avLst/>
              <a:gdLst/>
              <a:ahLst/>
              <a:cxnLst/>
              <a:rect l="l" t="t" r="r" b="b"/>
              <a:pathLst>
                <a:path w="2807334" h="721360">
                  <a:moveTo>
                    <a:pt x="0" y="120141"/>
                  </a:moveTo>
                  <a:lnTo>
                    <a:pt x="9449" y="73402"/>
                  </a:lnTo>
                  <a:lnTo>
                    <a:pt x="35210" y="35210"/>
                  </a:lnTo>
                  <a:lnTo>
                    <a:pt x="73402" y="9449"/>
                  </a:lnTo>
                  <a:lnTo>
                    <a:pt x="120141" y="0"/>
                  </a:lnTo>
                  <a:lnTo>
                    <a:pt x="2687065" y="0"/>
                  </a:lnTo>
                  <a:lnTo>
                    <a:pt x="2733805" y="9449"/>
                  </a:lnTo>
                  <a:lnTo>
                    <a:pt x="2771997" y="35210"/>
                  </a:lnTo>
                  <a:lnTo>
                    <a:pt x="2797758" y="73402"/>
                  </a:lnTo>
                  <a:lnTo>
                    <a:pt x="2807207" y="120141"/>
                  </a:lnTo>
                  <a:lnTo>
                    <a:pt x="2807207" y="600710"/>
                  </a:lnTo>
                  <a:lnTo>
                    <a:pt x="2797758" y="647449"/>
                  </a:lnTo>
                  <a:lnTo>
                    <a:pt x="2771997" y="685641"/>
                  </a:lnTo>
                  <a:lnTo>
                    <a:pt x="2733805" y="711402"/>
                  </a:lnTo>
                  <a:lnTo>
                    <a:pt x="2687065" y="720851"/>
                  </a:lnTo>
                  <a:lnTo>
                    <a:pt x="120141" y="720851"/>
                  </a:lnTo>
                  <a:lnTo>
                    <a:pt x="73402" y="711402"/>
                  </a:lnTo>
                  <a:lnTo>
                    <a:pt x="35210" y="685641"/>
                  </a:lnTo>
                  <a:lnTo>
                    <a:pt x="9449" y="647449"/>
                  </a:lnTo>
                  <a:lnTo>
                    <a:pt x="0" y="600710"/>
                  </a:lnTo>
                  <a:lnTo>
                    <a:pt x="0" y="120141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531863" y="1431035"/>
              <a:ext cx="2111502" cy="56768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865619" y="1766315"/>
              <a:ext cx="1445514" cy="567689"/>
            </a:xfrm>
            <a:prstGeom prst="rect">
              <a:avLst/>
            </a:prstGeom>
          </p:spPr>
        </p:pic>
      </p:grpSp>
      <p:sp>
        <p:nvSpPr>
          <p:cNvPr id="25" name="object 25"/>
          <p:cNvSpPr txBox="1"/>
          <p:nvPr/>
        </p:nvSpPr>
        <p:spPr>
          <a:xfrm>
            <a:off x="6680454" y="1464370"/>
            <a:ext cx="1727835" cy="695960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35"/>
              </a:spcBef>
            </a:pP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Электронные</a:t>
            </a:r>
            <a:endParaRPr sz="2000">
              <a:latin typeface="Arial"/>
              <a:cs typeface="Arial"/>
            </a:endParaRPr>
          </a:p>
          <a:p>
            <a:pPr marL="70485" algn="ctr">
              <a:lnSpc>
                <a:spcPct val="100000"/>
              </a:lnSpc>
              <a:spcBef>
                <a:spcPts val="240"/>
              </a:spcBef>
            </a:pPr>
            <a:r>
              <a:rPr sz="2000" b="1" spc="-15" dirty="0">
                <a:solidFill>
                  <a:srgbClr val="FFFFFF"/>
                </a:solidFill>
                <a:latin typeface="Arial"/>
                <a:cs typeface="Arial"/>
              </a:rPr>
              <a:t>таблицы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3070860" y="1429511"/>
            <a:ext cx="2566670" cy="984885"/>
            <a:chOff x="3070860" y="1429511"/>
            <a:chExt cx="2566670" cy="984885"/>
          </a:xfrm>
        </p:grpSpPr>
        <p:pic>
          <p:nvPicPr>
            <p:cNvPr id="27" name="object 2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070860" y="1429511"/>
              <a:ext cx="2566416" cy="909827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380232" y="1431035"/>
              <a:ext cx="2148840" cy="982980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3132582" y="1471421"/>
              <a:ext cx="2447925" cy="791210"/>
            </a:xfrm>
            <a:custGeom>
              <a:avLst/>
              <a:gdLst/>
              <a:ahLst/>
              <a:cxnLst/>
              <a:rect l="l" t="t" r="r" b="b"/>
              <a:pathLst>
                <a:path w="2447925" h="791210">
                  <a:moveTo>
                    <a:pt x="2315718" y="0"/>
                  </a:moveTo>
                  <a:lnTo>
                    <a:pt x="131826" y="0"/>
                  </a:lnTo>
                  <a:lnTo>
                    <a:pt x="90172" y="6723"/>
                  </a:lnTo>
                  <a:lnTo>
                    <a:pt x="53986" y="25444"/>
                  </a:lnTo>
                  <a:lnTo>
                    <a:pt x="25444" y="53986"/>
                  </a:lnTo>
                  <a:lnTo>
                    <a:pt x="6723" y="90172"/>
                  </a:lnTo>
                  <a:lnTo>
                    <a:pt x="0" y="131825"/>
                  </a:lnTo>
                  <a:lnTo>
                    <a:pt x="0" y="659129"/>
                  </a:lnTo>
                  <a:lnTo>
                    <a:pt x="6723" y="700783"/>
                  </a:lnTo>
                  <a:lnTo>
                    <a:pt x="25444" y="736969"/>
                  </a:lnTo>
                  <a:lnTo>
                    <a:pt x="53986" y="765511"/>
                  </a:lnTo>
                  <a:lnTo>
                    <a:pt x="90172" y="784232"/>
                  </a:lnTo>
                  <a:lnTo>
                    <a:pt x="131826" y="790955"/>
                  </a:lnTo>
                  <a:lnTo>
                    <a:pt x="2315718" y="790955"/>
                  </a:lnTo>
                  <a:lnTo>
                    <a:pt x="2357371" y="784232"/>
                  </a:lnTo>
                  <a:lnTo>
                    <a:pt x="2393557" y="765511"/>
                  </a:lnTo>
                  <a:lnTo>
                    <a:pt x="2422099" y="736969"/>
                  </a:lnTo>
                  <a:lnTo>
                    <a:pt x="2440820" y="700783"/>
                  </a:lnTo>
                  <a:lnTo>
                    <a:pt x="2447544" y="659129"/>
                  </a:lnTo>
                  <a:lnTo>
                    <a:pt x="2447544" y="131825"/>
                  </a:lnTo>
                  <a:lnTo>
                    <a:pt x="2440820" y="90172"/>
                  </a:lnTo>
                  <a:lnTo>
                    <a:pt x="2422099" y="53986"/>
                  </a:lnTo>
                  <a:lnTo>
                    <a:pt x="2393557" y="25444"/>
                  </a:lnTo>
                  <a:lnTo>
                    <a:pt x="2357371" y="6723"/>
                  </a:lnTo>
                  <a:lnTo>
                    <a:pt x="2315718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3132582" y="1471421"/>
              <a:ext cx="2447925" cy="791210"/>
            </a:xfrm>
            <a:custGeom>
              <a:avLst/>
              <a:gdLst/>
              <a:ahLst/>
              <a:cxnLst/>
              <a:rect l="l" t="t" r="r" b="b"/>
              <a:pathLst>
                <a:path w="2447925" h="791210">
                  <a:moveTo>
                    <a:pt x="0" y="131825"/>
                  </a:moveTo>
                  <a:lnTo>
                    <a:pt x="6723" y="90172"/>
                  </a:lnTo>
                  <a:lnTo>
                    <a:pt x="25444" y="53986"/>
                  </a:lnTo>
                  <a:lnTo>
                    <a:pt x="53986" y="25444"/>
                  </a:lnTo>
                  <a:lnTo>
                    <a:pt x="90172" y="6723"/>
                  </a:lnTo>
                  <a:lnTo>
                    <a:pt x="131826" y="0"/>
                  </a:lnTo>
                  <a:lnTo>
                    <a:pt x="2315718" y="0"/>
                  </a:lnTo>
                  <a:lnTo>
                    <a:pt x="2357371" y="6723"/>
                  </a:lnTo>
                  <a:lnTo>
                    <a:pt x="2393557" y="25444"/>
                  </a:lnTo>
                  <a:lnTo>
                    <a:pt x="2422099" y="53986"/>
                  </a:lnTo>
                  <a:lnTo>
                    <a:pt x="2440820" y="90172"/>
                  </a:lnTo>
                  <a:lnTo>
                    <a:pt x="2447544" y="131825"/>
                  </a:lnTo>
                  <a:lnTo>
                    <a:pt x="2447544" y="659129"/>
                  </a:lnTo>
                  <a:lnTo>
                    <a:pt x="2440820" y="700783"/>
                  </a:lnTo>
                  <a:lnTo>
                    <a:pt x="2422099" y="736969"/>
                  </a:lnTo>
                  <a:lnTo>
                    <a:pt x="2393557" y="765511"/>
                  </a:lnTo>
                  <a:lnTo>
                    <a:pt x="2357371" y="784232"/>
                  </a:lnTo>
                  <a:lnTo>
                    <a:pt x="2315718" y="790955"/>
                  </a:lnTo>
                  <a:lnTo>
                    <a:pt x="131826" y="790955"/>
                  </a:lnTo>
                  <a:lnTo>
                    <a:pt x="90172" y="784232"/>
                  </a:lnTo>
                  <a:lnTo>
                    <a:pt x="53986" y="765511"/>
                  </a:lnTo>
                  <a:lnTo>
                    <a:pt x="25444" y="736969"/>
                  </a:lnTo>
                  <a:lnTo>
                    <a:pt x="6723" y="700783"/>
                  </a:lnTo>
                  <a:lnTo>
                    <a:pt x="0" y="659129"/>
                  </a:lnTo>
                  <a:lnTo>
                    <a:pt x="0" y="131825"/>
                  </a:lnTo>
                  <a:close/>
                </a:path>
              </a:pathLst>
            </a:custGeom>
            <a:ln w="380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421380" y="1452359"/>
              <a:ext cx="2068829" cy="56770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598164" y="1787651"/>
              <a:ext cx="1713738" cy="567689"/>
            </a:xfrm>
            <a:prstGeom prst="rect">
              <a:avLst/>
            </a:prstGeom>
          </p:spPr>
        </p:pic>
      </p:grpSp>
      <p:sp>
        <p:nvSpPr>
          <p:cNvPr id="33" name="object 33"/>
          <p:cNvSpPr txBox="1">
            <a:spLocks noGrp="1"/>
          </p:cNvSpPr>
          <p:nvPr>
            <p:ph type="title"/>
          </p:nvPr>
        </p:nvSpPr>
        <p:spPr>
          <a:xfrm>
            <a:off x="3568700" y="1485747"/>
            <a:ext cx="168783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9230" marR="5080" indent="-177165">
              <a:lnSpc>
                <a:spcPct val="110000"/>
              </a:lnSpc>
              <a:spcBef>
                <a:spcPts val="100"/>
              </a:spcBef>
            </a:pPr>
            <a:r>
              <a:rPr sz="2000" b="1" spc="-70" dirty="0">
                <a:solidFill>
                  <a:srgbClr val="FFFFFF"/>
                </a:solidFill>
                <a:latin typeface="Arial"/>
                <a:cs typeface="Arial"/>
              </a:rPr>
              <a:t>Г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ра</a:t>
            </a:r>
            <a:r>
              <a:rPr sz="2000" b="1" spc="-40" dirty="0">
                <a:solidFill>
                  <a:srgbClr val="FFFFFF"/>
                </a:solidFill>
                <a:latin typeface="Arial"/>
                <a:cs typeface="Arial"/>
              </a:rPr>
              <a:t>ф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ич</a:t>
            </a:r>
            <a:r>
              <a:rPr sz="2000" b="1" spc="-20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2000" b="1" spc="5" dirty="0">
                <a:solidFill>
                  <a:srgbClr val="FFFFFF"/>
                </a:solidFill>
                <a:latin typeface="Arial"/>
                <a:cs typeface="Arial"/>
              </a:rPr>
              <a:t>к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ие  </a:t>
            </a: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редакторы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2208276" y="5477255"/>
            <a:ext cx="3432175" cy="984885"/>
            <a:chOff x="2208276" y="5477255"/>
            <a:chExt cx="3432175" cy="984885"/>
          </a:xfrm>
        </p:grpSpPr>
        <p:pic>
          <p:nvPicPr>
            <p:cNvPr id="35" name="object 3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208276" y="5477255"/>
              <a:ext cx="3432048" cy="909828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418588" y="5478779"/>
              <a:ext cx="3208019" cy="982980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2269998" y="5519165"/>
              <a:ext cx="3313429" cy="791210"/>
            </a:xfrm>
            <a:custGeom>
              <a:avLst/>
              <a:gdLst/>
              <a:ahLst/>
              <a:cxnLst/>
              <a:rect l="l" t="t" r="r" b="b"/>
              <a:pathLst>
                <a:path w="3313429" h="791210">
                  <a:moveTo>
                    <a:pt x="3181350" y="0"/>
                  </a:moveTo>
                  <a:lnTo>
                    <a:pt x="131825" y="0"/>
                  </a:lnTo>
                  <a:lnTo>
                    <a:pt x="90172" y="6723"/>
                  </a:lnTo>
                  <a:lnTo>
                    <a:pt x="53986" y="25444"/>
                  </a:lnTo>
                  <a:lnTo>
                    <a:pt x="25444" y="53986"/>
                  </a:lnTo>
                  <a:lnTo>
                    <a:pt x="6723" y="90172"/>
                  </a:lnTo>
                  <a:lnTo>
                    <a:pt x="0" y="131826"/>
                  </a:lnTo>
                  <a:lnTo>
                    <a:pt x="0" y="659130"/>
                  </a:lnTo>
                  <a:lnTo>
                    <a:pt x="6723" y="700798"/>
                  </a:lnTo>
                  <a:lnTo>
                    <a:pt x="25444" y="736986"/>
                  </a:lnTo>
                  <a:lnTo>
                    <a:pt x="53986" y="765522"/>
                  </a:lnTo>
                  <a:lnTo>
                    <a:pt x="90172" y="784235"/>
                  </a:lnTo>
                  <a:lnTo>
                    <a:pt x="131825" y="790956"/>
                  </a:lnTo>
                  <a:lnTo>
                    <a:pt x="3181350" y="790956"/>
                  </a:lnTo>
                  <a:lnTo>
                    <a:pt x="3223003" y="784235"/>
                  </a:lnTo>
                  <a:lnTo>
                    <a:pt x="3259189" y="765522"/>
                  </a:lnTo>
                  <a:lnTo>
                    <a:pt x="3287731" y="736986"/>
                  </a:lnTo>
                  <a:lnTo>
                    <a:pt x="3306452" y="700798"/>
                  </a:lnTo>
                  <a:lnTo>
                    <a:pt x="3313176" y="659130"/>
                  </a:lnTo>
                  <a:lnTo>
                    <a:pt x="3313176" y="131826"/>
                  </a:lnTo>
                  <a:lnTo>
                    <a:pt x="3306452" y="90172"/>
                  </a:lnTo>
                  <a:lnTo>
                    <a:pt x="3287731" y="53986"/>
                  </a:lnTo>
                  <a:lnTo>
                    <a:pt x="3259189" y="25444"/>
                  </a:lnTo>
                  <a:lnTo>
                    <a:pt x="3223003" y="6723"/>
                  </a:lnTo>
                  <a:lnTo>
                    <a:pt x="3181350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2269998" y="5519165"/>
              <a:ext cx="3313429" cy="791210"/>
            </a:xfrm>
            <a:custGeom>
              <a:avLst/>
              <a:gdLst/>
              <a:ahLst/>
              <a:cxnLst/>
              <a:rect l="l" t="t" r="r" b="b"/>
              <a:pathLst>
                <a:path w="3313429" h="791210">
                  <a:moveTo>
                    <a:pt x="0" y="131826"/>
                  </a:moveTo>
                  <a:lnTo>
                    <a:pt x="6723" y="90172"/>
                  </a:lnTo>
                  <a:lnTo>
                    <a:pt x="25444" y="53986"/>
                  </a:lnTo>
                  <a:lnTo>
                    <a:pt x="53986" y="25444"/>
                  </a:lnTo>
                  <a:lnTo>
                    <a:pt x="90172" y="6723"/>
                  </a:lnTo>
                  <a:lnTo>
                    <a:pt x="131825" y="0"/>
                  </a:lnTo>
                  <a:lnTo>
                    <a:pt x="3181350" y="0"/>
                  </a:lnTo>
                  <a:lnTo>
                    <a:pt x="3223003" y="6723"/>
                  </a:lnTo>
                  <a:lnTo>
                    <a:pt x="3259189" y="25444"/>
                  </a:lnTo>
                  <a:lnTo>
                    <a:pt x="3287731" y="53986"/>
                  </a:lnTo>
                  <a:lnTo>
                    <a:pt x="3306452" y="90172"/>
                  </a:lnTo>
                  <a:lnTo>
                    <a:pt x="3313176" y="131826"/>
                  </a:lnTo>
                  <a:lnTo>
                    <a:pt x="3313176" y="659130"/>
                  </a:lnTo>
                  <a:lnTo>
                    <a:pt x="3306452" y="700798"/>
                  </a:lnTo>
                  <a:lnTo>
                    <a:pt x="3287731" y="736986"/>
                  </a:lnTo>
                  <a:lnTo>
                    <a:pt x="3259189" y="765522"/>
                  </a:lnTo>
                  <a:lnTo>
                    <a:pt x="3223003" y="784235"/>
                  </a:lnTo>
                  <a:lnTo>
                    <a:pt x="3181350" y="790956"/>
                  </a:lnTo>
                  <a:lnTo>
                    <a:pt x="131825" y="790956"/>
                  </a:lnTo>
                  <a:lnTo>
                    <a:pt x="90172" y="784235"/>
                  </a:lnTo>
                  <a:lnTo>
                    <a:pt x="53986" y="765522"/>
                  </a:lnTo>
                  <a:lnTo>
                    <a:pt x="25444" y="736986"/>
                  </a:lnTo>
                  <a:lnTo>
                    <a:pt x="6723" y="700798"/>
                  </a:lnTo>
                  <a:lnTo>
                    <a:pt x="0" y="659130"/>
                  </a:lnTo>
                  <a:lnTo>
                    <a:pt x="0" y="131826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459736" y="5498591"/>
              <a:ext cx="3128010" cy="56769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878836" y="5833871"/>
              <a:ext cx="2289810" cy="567690"/>
            </a:xfrm>
            <a:prstGeom prst="rect">
              <a:avLst/>
            </a:prstGeom>
          </p:spPr>
        </p:pic>
      </p:grpSp>
      <p:sp>
        <p:nvSpPr>
          <p:cNvPr id="41" name="object 41"/>
          <p:cNvSpPr txBox="1"/>
          <p:nvPr/>
        </p:nvSpPr>
        <p:spPr>
          <a:xfrm>
            <a:off x="2607310" y="5533745"/>
            <a:ext cx="2743835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31800" marR="5080" indent="-419100">
              <a:lnSpc>
                <a:spcPct val="110000"/>
              </a:lnSpc>
              <a:spcBef>
                <a:spcPts val="100"/>
              </a:spcBef>
            </a:pP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Системы</a:t>
            </a:r>
            <a:r>
              <a:rPr sz="2000" b="1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управления </a:t>
            </a:r>
            <a:r>
              <a:rPr sz="2000" b="1" spc="-5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базами</a:t>
            </a:r>
            <a:r>
              <a:rPr sz="2000" b="1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данных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405384" y="3425952"/>
            <a:ext cx="3503929" cy="982980"/>
            <a:chOff x="405384" y="3425952"/>
            <a:chExt cx="3503929" cy="982980"/>
          </a:xfrm>
        </p:grpSpPr>
        <p:pic>
          <p:nvPicPr>
            <p:cNvPr id="43" name="object 4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05384" y="3459492"/>
              <a:ext cx="3503676" cy="839711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894588" y="3425952"/>
              <a:ext cx="2726436" cy="982980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467106" y="3501390"/>
              <a:ext cx="3385185" cy="721360"/>
            </a:xfrm>
            <a:custGeom>
              <a:avLst/>
              <a:gdLst/>
              <a:ahLst/>
              <a:cxnLst/>
              <a:rect l="l" t="t" r="r" b="b"/>
              <a:pathLst>
                <a:path w="3385185" h="721360">
                  <a:moveTo>
                    <a:pt x="3264661" y="0"/>
                  </a:moveTo>
                  <a:lnTo>
                    <a:pt x="120142" y="0"/>
                  </a:lnTo>
                  <a:lnTo>
                    <a:pt x="73375" y="9449"/>
                  </a:lnTo>
                  <a:lnTo>
                    <a:pt x="35186" y="35210"/>
                  </a:lnTo>
                  <a:lnTo>
                    <a:pt x="9440" y="73402"/>
                  </a:lnTo>
                  <a:lnTo>
                    <a:pt x="0" y="120142"/>
                  </a:lnTo>
                  <a:lnTo>
                    <a:pt x="0" y="600710"/>
                  </a:lnTo>
                  <a:lnTo>
                    <a:pt x="9440" y="647449"/>
                  </a:lnTo>
                  <a:lnTo>
                    <a:pt x="35186" y="685641"/>
                  </a:lnTo>
                  <a:lnTo>
                    <a:pt x="73375" y="711402"/>
                  </a:lnTo>
                  <a:lnTo>
                    <a:pt x="120142" y="720852"/>
                  </a:lnTo>
                  <a:lnTo>
                    <a:pt x="3264661" y="720852"/>
                  </a:lnTo>
                  <a:lnTo>
                    <a:pt x="3311401" y="711402"/>
                  </a:lnTo>
                  <a:lnTo>
                    <a:pt x="3349593" y="685641"/>
                  </a:lnTo>
                  <a:lnTo>
                    <a:pt x="3375354" y="647449"/>
                  </a:lnTo>
                  <a:lnTo>
                    <a:pt x="3384804" y="600710"/>
                  </a:lnTo>
                  <a:lnTo>
                    <a:pt x="3384804" y="120142"/>
                  </a:lnTo>
                  <a:lnTo>
                    <a:pt x="3375354" y="73402"/>
                  </a:lnTo>
                  <a:lnTo>
                    <a:pt x="3349593" y="35210"/>
                  </a:lnTo>
                  <a:lnTo>
                    <a:pt x="3311401" y="9449"/>
                  </a:lnTo>
                  <a:lnTo>
                    <a:pt x="3264661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67106" y="3501390"/>
              <a:ext cx="3385185" cy="721360"/>
            </a:xfrm>
            <a:custGeom>
              <a:avLst/>
              <a:gdLst/>
              <a:ahLst/>
              <a:cxnLst/>
              <a:rect l="l" t="t" r="r" b="b"/>
              <a:pathLst>
                <a:path w="3385185" h="721360">
                  <a:moveTo>
                    <a:pt x="0" y="120142"/>
                  </a:moveTo>
                  <a:lnTo>
                    <a:pt x="9440" y="73402"/>
                  </a:lnTo>
                  <a:lnTo>
                    <a:pt x="35186" y="35210"/>
                  </a:lnTo>
                  <a:lnTo>
                    <a:pt x="73375" y="9449"/>
                  </a:lnTo>
                  <a:lnTo>
                    <a:pt x="120142" y="0"/>
                  </a:lnTo>
                  <a:lnTo>
                    <a:pt x="3264661" y="0"/>
                  </a:lnTo>
                  <a:lnTo>
                    <a:pt x="3311401" y="9449"/>
                  </a:lnTo>
                  <a:lnTo>
                    <a:pt x="3349593" y="35210"/>
                  </a:lnTo>
                  <a:lnTo>
                    <a:pt x="3375354" y="73402"/>
                  </a:lnTo>
                  <a:lnTo>
                    <a:pt x="3384804" y="120142"/>
                  </a:lnTo>
                  <a:lnTo>
                    <a:pt x="3384804" y="600710"/>
                  </a:lnTo>
                  <a:lnTo>
                    <a:pt x="3375354" y="647449"/>
                  </a:lnTo>
                  <a:lnTo>
                    <a:pt x="3349593" y="685641"/>
                  </a:lnTo>
                  <a:lnTo>
                    <a:pt x="3311401" y="711402"/>
                  </a:lnTo>
                  <a:lnTo>
                    <a:pt x="3264661" y="720852"/>
                  </a:lnTo>
                  <a:lnTo>
                    <a:pt x="120142" y="720852"/>
                  </a:lnTo>
                  <a:lnTo>
                    <a:pt x="73375" y="711402"/>
                  </a:lnTo>
                  <a:lnTo>
                    <a:pt x="35186" y="685641"/>
                  </a:lnTo>
                  <a:lnTo>
                    <a:pt x="9440" y="647449"/>
                  </a:lnTo>
                  <a:lnTo>
                    <a:pt x="0" y="600710"/>
                  </a:lnTo>
                  <a:lnTo>
                    <a:pt x="0" y="120142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935735" y="3447288"/>
              <a:ext cx="2646426" cy="567689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100328" y="3782568"/>
              <a:ext cx="2317242" cy="567690"/>
            </a:xfrm>
            <a:prstGeom prst="rect">
              <a:avLst/>
            </a:prstGeom>
          </p:spPr>
        </p:pic>
      </p:grpSp>
      <p:sp>
        <p:nvSpPr>
          <p:cNvPr id="49" name="object 49"/>
          <p:cNvSpPr txBox="1"/>
          <p:nvPr/>
        </p:nvSpPr>
        <p:spPr>
          <a:xfrm>
            <a:off x="1082751" y="3480663"/>
            <a:ext cx="226314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7165" marR="5080" indent="-165100">
              <a:lnSpc>
                <a:spcPct val="11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М</a:t>
            </a:r>
            <a:r>
              <a:rPr sz="2000" b="1" spc="-65" dirty="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л</a:t>
            </a:r>
            <a:r>
              <a:rPr sz="2000" b="1" spc="-180" dirty="0">
                <a:solidFill>
                  <a:srgbClr val="FFFFFF"/>
                </a:solidFill>
                <a:latin typeface="Arial"/>
                <a:cs typeface="Arial"/>
              </a:rPr>
              <a:t>ь</a:t>
            </a:r>
            <a:r>
              <a:rPr sz="2000" b="1" spc="-35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2000" b="1" spc="5" dirty="0">
                <a:solidFill>
                  <a:srgbClr val="FFFFFF"/>
                </a:solidFill>
                <a:latin typeface="Arial"/>
                <a:cs typeface="Arial"/>
              </a:rPr>
              <a:t>м</a:t>
            </a: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еди</a:t>
            </a:r>
            <a:r>
              <a:rPr sz="2000" b="1" spc="5" dirty="0">
                <a:solidFill>
                  <a:srgbClr val="FFFFFF"/>
                </a:solidFill>
                <a:latin typeface="Arial"/>
                <a:cs typeface="Arial"/>
              </a:rPr>
              <a:t>й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ные  </a:t>
            </a: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проигрыватели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324611" y="611111"/>
            <a:ext cx="8833485" cy="6261100"/>
            <a:chOff x="324611" y="611111"/>
            <a:chExt cx="8833485" cy="6261100"/>
          </a:xfrm>
        </p:grpSpPr>
        <p:pic>
          <p:nvPicPr>
            <p:cNvPr id="51" name="object 51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258823" y="2491739"/>
              <a:ext cx="563880" cy="57607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7092695" y="2421636"/>
              <a:ext cx="612648" cy="577596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7164323" y="4436363"/>
              <a:ext cx="720851" cy="678180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867400" y="5611368"/>
              <a:ext cx="649224" cy="620268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348228" y="2421636"/>
              <a:ext cx="748284" cy="934212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691639" y="4436363"/>
              <a:ext cx="829056" cy="795528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827531" y="4436363"/>
              <a:ext cx="781812" cy="826008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324611" y="2491739"/>
              <a:ext cx="571500" cy="577596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7812023" y="2353055"/>
              <a:ext cx="681227" cy="720851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4082796" y="2421636"/>
              <a:ext cx="777239" cy="790956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6227064" y="4436363"/>
              <a:ext cx="675132" cy="720851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6733032" y="5623559"/>
              <a:ext cx="576072" cy="542543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2051304" y="2491739"/>
              <a:ext cx="541019" cy="542543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6300215" y="2421636"/>
              <a:ext cx="565404" cy="563879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860035" y="2491739"/>
              <a:ext cx="662939" cy="664463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5219700" y="4436363"/>
              <a:ext cx="720851" cy="720851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2627376" y="4507992"/>
              <a:ext cx="624839" cy="626363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1519428" y="611111"/>
              <a:ext cx="6400038" cy="392442"/>
            </a:xfrm>
            <a:prstGeom prst="rect">
              <a:avLst/>
            </a:prstGeom>
          </p:spPr>
        </p:pic>
        <p:sp>
          <p:nvSpPr>
            <p:cNvPr id="69" name="object 69"/>
            <p:cNvSpPr/>
            <p:nvPr/>
          </p:nvSpPr>
          <p:spPr>
            <a:xfrm>
              <a:off x="8494014" y="6310121"/>
              <a:ext cx="650875" cy="548640"/>
            </a:xfrm>
            <a:custGeom>
              <a:avLst/>
              <a:gdLst/>
              <a:ahLst/>
              <a:cxnLst/>
              <a:rect l="l" t="t" r="r" b="b"/>
              <a:pathLst>
                <a:path w="650875" h="548640">
                  <a:moveTo>
                    <a:pt x="650747" y="0"/>
                  </a:moveTo>
                  <a:lnTo>
                    <a:pt x="0" y="0"/>
                  </a:lnTo>
                  <a:lnTo>
                    <a:pt x="0" y="548639"/>
                  </a:lnTo>
                  <a:lnTo>
                    <a:pt x="650747" y="548639"/>
                  </a:lnTo>
                  <a:lnTo>
                    <a:pt x="650747" y="480059"/>
                  </a:lnTo>
                  <a:lnTo>
                    <a:pt x="531113" y="480059"/>
                  </a:lnTo>
                  <a:lnTo>
                    <a:pt x="119633" y="274319"/>
                  </a:lnTo>
                  <a:lnTo>
                    <a:pt x="531113" y="68579"/>
                  </a:lnTo>
                  <a:lnTo>
                    <a:pt x="650747" y="68579"/>
                  </a:lnTo>
                  <a:lnTo>
                    <a:pt x="650747" y="0"/>
                  </a:lnTo>
                  <a:close/>
                </a:path>
                <a:path w="650875" h="548640">
                  <a:moveTo>
                    <a:pt x="650747" y="68579"/>
                  </a:moveTo>
                  <a:lnTo>
                    <a:pt x="531113" y="68579"/>
                  </a:lnTo>
                  <a:lnTo>
                    <a:pt x="531113" y="480059"/>
                  </a:lnTo>
                  <a:lnTo>
                    <a:pt x="650747" y="480059"/>
                  </a:lnTo>
                  <a:lnTo>
                    <a:pt x="650747" y="68579"/>
                  </a:lnTo>
                  <a:close/>
                </a:path>
              </a:pathLst>
            </a:custGeom>
            <a:solidFill>
              <a:srgbClr val="BADFE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8613647" y="6378701"/>
              <a:ext cx="411480" cy="411480"/>
            </a:xfrm>
            <a:custGeom>
              <a:avLst/>
              <a:gdLst/>
              <a:ahLst/>
              <a:cxnLst/>
              <a:rect l="l" t="t" r="r" b="b"/>
              <a:pathLst>
                <a:path w="411479" h="411479">
                  <a:moveTo>
                    <a:pt x="411479" y="0"/>
                  </a:moveTo>
                  <a:lnTo>
                    <a:pt x="0" y="205740"/>
                  </a:lnTo>
                  <a:lnTo>
                    <a:pt x="411479" y="411480"/>
                  </a:lnTo>
                  <a:lnTo>
                    <a:pt x="411479" y="0"/>
                  </a:lnTo>
                  <a:close/>
                </a:path>
              </a:pathLst>
            </a:custGeom>
            <a:solidFill>
              <a:srgbClr val="6F85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8613647" y="6378701"/>
              <a:ext cx="411480" cy="411480"/>
            </a:xfrm>
            <a:custGeom>
              <a:avLst/>
              <a:gdLst/>
              <a:ahLst/>
              <a:cxnLst/>
              <a:rect l="l" t="t" r="r" b="b"/>
              <a:pathLst>
                <a:path w="411479" h="411479">
                  <a:moveTo>
                    <a:pt x="0" y="205740"/>
                  </a:moveTo>
                  <a:lnTo>
                    <a:pt x="411479" y="0"/>
                  </a:lnTo>
                  <a:lnTo>
                    <a:pt x="411479" y="411480"/>
                  </a:lnTo>
                  <a:lnTo>
                    <a:pt x="0" y="205740"/>
                  </a:lnTo>
                  <a:close/>
                </a:path>
              </a:pathLst>
            </a:custGeom>
            <a:ln w="259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8494014" y="6310121"/>
              <a:ext cx="650875" cy="548640"/>
            </a:xfrm>
            <a:custGeom>
              <a:avLst/>
              <a:gdLst/>
              <a:ahLst/>
              <a:cxnLst/>
              <a:rect l="l" t="t" r="r" b="b"/>
              <a:pathLst>
                <a:path w="650875" h="548640">
                  <a:moveTo>
                    <a:pt x="0" y="548639"/>
                  </a:moveTo>
                  <a:lnTo>
                    <a:pt x="650748" y="548639"/>
                  </a:lnTo>
                  <a:lnTo>
                    <a:pt x="650748" y="0"/>
                  </a:lnTo>
                  <a:lnTo>
                    <a:pt x="0" y="0"/>
                  </a:lnTo>
                  <a:lnTo>
                    <a:pt x="0" y="548639"/>
                  </a:lnTo>
                  <a:close/>
                </a:path>
              </a:pathLst>
            </a:custGeom>
            <a:ln w="259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23" y="0"/>
            <a:ext cx="9139555" cy="6858000"/>
            <a:chOff x="1523" y="0"/>
            <a:chExt cx="913955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23" y="0"/>
              <a:ext cx="9139428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6323" y="1371600"/>
              <a:ext cx="2208276" cy="98297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7096" y="1409700"/>
              <a:ext cx="2249424" cy="98297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68046" y="1413510"/>
              <a:ext cx="2089785" cy="864235"/>
            </a:xfrm>
            <a:custGeom>
              <a:avLst/>
              <a:gdLst/>
              <a:ahLst/>
              <a:cxnLst/>
              <a:rect l="l" t="t" r="r" b="b"/>
              <a:pathLst>
                <a:path w="2089785" h="864235">
                  <a:moveTo>
                    <a:pt x="1945386" y="0"/>
                  </a:moveTo>
                  <a:lnTo>
                    <a:pt x="144018" y="0"/>
                  </a:lnTo>
                  <a:lnTo>
                    <a:pt x="98496" y="7345"/>
                  </a:lnTo>
                  <a:lnTo>
                    <a:pt x="58962" y="27797"/>
                  </a:lnTo>
                  <a:lnTo>
                    <a:pt x="27786" y="58978"/>
                  </a:lnTo>
                  <a:lnTo>
                    <a:pt x="7342" y="98511"/>
                  </a:lnTo>
                  <a:lnTo>
                    <a:pt x="0" y="144017"/>
                  </a:lnTo>
                  <a:lnTo>
                    <a:pt x="0" y="720089"/>
                  </a:lnTo>
                  <a:lnTo>
                    <a:pt x="7342" y="765596"/>
                  </a:lnTo>
                  <a:lnTo>
                    <a:pt x="27786" y="805129"/>
                  </a:lnTo>
                  <a:lnTo>
                    <a:pt x="58962" y="836310"/>
                  </a:lnTo>
                  <a:lnTo>
                    <a:pt x="98496" y="856762"/>
                  </a:lnTo>
                  <a:lnTo>
                    <a:pt x="144018" y="864107"/>
                  </a:lnTo>
                  <a:lnTo>
                    <a:pt x="1945386" y="864107"/>
                  </a:lnTo>
                  <a:lnTo>
                    <a:pt x="1990892" y="856762"/>
                  </a:lnTo>
                  <a:lnTo>
                    <a:pt x="2030425" y="836310"/>
                  </a:lnTo>
                  <a:lnTo>
                    <a:pt x="2061606" y="805129"/>
                  </a:lnTo>
                  <a:lnTo>
                    <a:pt x="2082058" y="765596"/>
                  </a:lnTo>
                  <a:lnTo>
                    <a:pt x="2089404" y="720089"/>
                  </a:lnTo>
                  <a:lnTo>
                    <a:pt x="2089404" y="144017"/>
                  </a:lnTo>
                  <a:lnTo>
                    <a:pt x="2082058" y="98511"/>
                  </a:lnTo>
                  <a:lnTo>
                    <a:pt x="2061606" y="58978"/>
                  </a:lnTo>
                  <a:lnTo>
                    <a:pt x="2030425" y="27797"/>
                  </a:lnTo>
                  <a:lnTo>
                    <a:pt x="1990892" y="7345"/>
                  </a:lnTo>
                  <a:lnTo>
                    <a:pt x="1945386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68046" y="1413510"/>
              <a:ext cx="2089785" cy="864235"/>
            </a:xfrm>
            <a:custGeom>
              <a:avLst/>
              <a:gdLst/>
              <a:ahLst/>
              <a:cxnLst/>
              <a:rect l="l" t="t" r="r" b="b"/>
              <a:pathLst>
                <a:path w="2089785" h="864235">
                  <a:moveTo>
                    <a:pt x="0" y="144017"/>
                  </a:moveTo>
                  <a:lnTo>
                    <a:pt x="7342" y="98511"/>
                  </a:lnTo>
                  <a:lnTo>
                    <a:pt x="27786" y="58978"/>
                  </a:lnTo>
                  <a:lnTo>
                    <a:pt x="58962" y="27797"/>
                  </a:lnTo>
                  <a:lnTo>
                    <a:pt x="98496" y="7345"/>
                  </a:lnTo>
                  <a:lnTo>
                    <a:pt x="144018" y="0"/>
                  </a:lnTo>
                  <a:lnTo>
                    <a:pt x="1945386" y="0"/>
                  </a:lnTo>
                  <a:lnTo>
                    <a:pt x="1990892" y="7345"/>
                  </a:lnTo>
                  <a:lnTo>
                    <a:pt x="2030425" y="27797"/>
                  </a:lnTo>
                  <a:lnTo>
                    <a:pt x="2061606" y="58978"/>
                  </a:lnTo>
                  <a:lnTo>
                    <a:pt x="2082058" y="98511"/>
                  </a:lnTo>
                  <a:lnTo>
                    <a:pt x="2089404" y="144017"/>
                  </a:lnTo>
                  <a:lnTo>
                    <a:pt x="2089404" y="720089"/>
                  </a:lnTo>
                  <a:lnTo>
                    <a:pt x="2082058" y="765596"/>
                  </a:lnTo>
                  <a:lnTo>
                    <a:pt x="2061606" y="805129"/>
                  </a:lnTo>
                  <a:lnTo>
                    <a:pt x="2030425" y="836310"/>
                  </a:lnTo>
                  <a:lnTo>
                    <a:pt x="1990892" y="856762"/>
                  </a:lnTo>
                  <a:lnTo>
                    <a:pt x="1945386" y="864107"/>
                  </a:lnTo>
                  <a:lnTo>
                    <a:pt x="144018" y="864107"/>
                  </a:lnTo>
                  <a:lnTo>
                    <a:pt x="98496" y="856762"/>
                  </a:lnTo>
                  <a:lnTo>
                    <a:pt x="58962" y="836310"/>
                  </a:lnTo>
                  <a:lnTo>
                    <a:pt x="27786" y="805129"/>
                  </a:lnTo>
                  <a:lnTo>
                    <a:pt x="7342" y="765596"/>
                  </a:lnTo>
                  <a:lnTo>
                    <a:pt x="0" y="720089"/>
                  </a:lnTo>
                  <a:lnTo>
                    <a:pt x="0" y="144017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8243" y="1431036"/>
              <a:ext cx="2169414" cy="56768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9432" y="1766316"/>
              <a:ext cx="1445514" cy="567689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574649" y="1464370"/>
            <a:ext cx="1788795" cy="695960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35"/>
              </a:spcBef>
            </a:pP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Издательские</a:t>
            </a:r>
            <a:endParaRPr sz="2000">
              <a:latin typeface="Arial"/>
              <a:cs typeface="Arial"/>
            </a:endParaRPr>
          </a:p>
          <a:p>
            <a:pPr marL="64769" algn="ctr">
              <a:lnSpc>
                <a:spcPct val="100000"/>
              </a:lnSpc>
              <a:spcBef>
                <a:spcPts val="240"/>
              </a:spcBef>
            </a:pP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системы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516636" y="2731020"/>
            <a:ext cx="2567940" cy="1021080"/>
            <a:chOff x="516636" y="2731020"/>
            <a:chExt cx="2567940" cy="1021080"/>
          </a:xfrm>
        </p:grpSpPr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16636" y="2731020"/>
              <a:ext cx="2567940" cy="984491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25424" y="2769108"/>
              <a:ext cx="2350008" cy="98298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78358" y="2772918"/>
              <a:ext cx="2449195" cy="866140"/>
            </a:xfrm>
            <a:custGeom>
              <a:avLst/>
              <a:gdLst/>
              <a:ahLst/>
              <a:cxnLst/>
              <a:rect l="l" t="t" r="r" b="b"/>
              <a:pathLst>
                <a:path w="2449195" h="866139">
                  <a:moveTo>
                    <a:pt x="2304796" y="0"/>
                  </a:moveTo>
                  <a:lnTo>
                    <a:pt x="144272" y="0"/>
                  </a:lnTo>
                  <a:lnTo>
                    <a:pt x="98670" y="7359"/>
                  </a:lnTo>
                  <a:lnTo>
                    <a:pt x="59066" y="27850"/>
                  </a:lnTo>
                  <a:lnTo>
                    <a:pt x="27835" y="59088"/>
                  </a:lnTo>
                  <a:lnTo>
                    <a:pt x="7355" y="98690"/>
                  </a:lnTo>
                  <a:lnTo>
                    <a:pt x="0" y="144272"/>
                  </a:lnTo>
                  <a:lnTo>
                    <a:pt x="0" y="721360"/>
                  </a:lnTo>
                  <a:lnTo>
                    <a:pt x="7355" y="766941"/>
                  </a:lnTo>
                  <a:lnTo>
                    <a:pt x="27835" y="806543"/>
                  </a:lnTo>
                  <a:lnTo>
                    <a:pt x="59066" y="837781"/>
                  </a:lnTo>
                  <a:lnTo>
                    <a:pt x="98670" y="858272"/>
                  </a:lnTo>
                  <a:lnTo>
                    <a:pt x="144272" y="865632"/>
                  </a:lnTo>
                  <a:lnTo>
                    <a:pt x="2304796" y="865632"/>
                  </a:lnTo>
                  <a:lnTo>
                    <a:pt x="2350377" y="858272"/>
                  </a:lnTo>
                  <a:lnTo>
                    <a:pt x="2389979" y="837781"/>
                  </a:lnTo>
                  <a:lnTo>
                    <a:pt x="2421217" y="806543"/>
                  </a:lnTo>
                  <a:lnTo>
                    <a:pt x="2441708" y="766941"/>
                  </a:lnTo>
                  <a:lnTo>
                    <a:pt x="2449068" y="721360"/>
                  </a:lnTo>
                  <a:lnTo>
                    <a:pt x="2449068" y="144272"/>
                  </a:lnTo>
                  <a:lnTo>
                    <a:pt x="2441708" y="98690"/>
                  </a:lnTo>
                  <a:lnTo>
                    <a:pt x="2421217" y="59088"/>
                  </a:lnTo>
                  <a:lnTo>
                    <a:pt x="2389979" y="27850"/>
                  </a:lnTo>
                  <a:lnTo>
                    <a:pt x="2350377" y="7359"/>
                  </a:lnTo>
                  <a:lnTo>
                    <a:pt x="2304796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78358" y="2772918"/>
              <a:ext cx="2449195" cy="866140"/>
            </a:xfrm>
            <a:custGeom>
              <a:avLst/>
              <a:gdLst/>
              <a:ahLst/>
              <a:cxnLst/>
              <a:rect l="l" t="t" r="r" b="b"/>
              <a:pathLst>
                <a:path w="2449195" h="866139">
                  <a:moveTo>
                    <a:pt x="0" y="144272"/>
                  </a:moveTo>
                  <a:lnTo>
                    <a:pt x="7355" y="98690"/>
                  </a:lnTo>
                  <a:lnTo>
                    <a:pt x="27835" y="59088"/>
                  </a:lnTo>
                  <a:lnTo>
                    <a:pt x="59066" y="27850"/>
                  </a:lnTo>
                  <a:lnTo>
                    <a:pt x="98670" y="7359"/>
                  </a:lnTo>
                  <a:lnTo>
                    <a:pt x="144272" y="0"/>
                  </a:lnTo>
                  <a:lnTo>
                    <a:pt x="2304796" y="0"/>
                  </a:lnTo>
                  <a:lnTo>
                    <a:pt x="2350377" y="7359"/>
                  </a:lnTo>
                  <a:lnTo>
                    <a:pt x="2389979" y="27850"/>
                  </a:lnTo>
                  <a:lnTo>
                    <a:pt x="2421217" y="59088"/>
                  </a:lnTo>
                  <a:lnTo>
                    <a:pt x="2441708" y="98690"/>
                  </a:lnTo>
                  <a:lnTo>
                    <a:pt x="2449068" y="144272"/>
                  </a:lnTo>
                  <a:lnTo>
                    <a:pt x="2449068" y="721360"/>
                  </a:lnTo>
                  <a:lnTo>
                    <a:pt x="2441708" y="766941"/>
                  </a:lnTo>
                  <a:lnTo>
                    <a:pt x="2421217" y="806543"/>
                  </a:lnTo>
                  <a:lnTo>
                    <a:pt x="2389979" y="837781"/>
                  </a:lnTo>
                  <a:lnTo>
                    <a:pt x="2350377" y="858272"/>
                  </a:lnTo>
                  <a:lnTo>
                    <a:pt x="2304796" y="865632"/>
                  </a:lnTo>
                  <a:lnTo>
                    <a:pt x="144272" y="865632"/>
                  </a:lnTo>
                  <a:lnTo>
                    <a:pt x="98670" y="858272"/>
                  </a:lnTo>
                  <a:lnTo>
                    <a:pt x="59066" y="837781"/>
                  </a:lnTo>
                  <a:lnTo>
                    <a:pt x="27835" y="806543"/>
                  </a:lnTo>
                  <a:lnTo>
                    <a:pt x="7355" y="766941"/>
                  </a:lnTo>
                  <a:lnTo>
                    <a:pt x="0" y="721360"/>
                  </a:lnTo>
                  <a:lnTo>
                    <a:pt x="0" y="144272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66572" y="2790444"/>
              <a:ext cx="2269998" cy="56768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99744" y="3125724"/>
              <a:ext cx="1803654" cy="567689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913587" y="2824667"/>
            <a:ext cx="1882775" cy="695960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Бухгалтерские</a:t>
            </a:r>
            <a:endParaRPr sz="2000">
              <a:latin typeface="Arial"/>
              <a:cs typeface="Arial"/>
            </a:endParaRPr>
          </a:p>
          <a:p>
            <a:pPr marL="245745">
              <a:lnSpc>
                <a:spcPct val="100000"/>
              </a:lnSpc>
              <a:spcBef>
                <a:spcPts val="240"/>
              </a:spcBef>
            </a:pP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программы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422148" y="1316736"/>
            <a:ext cx="6847840" cy="4532630"/>
            <a:chOff x="422148" y="1316736"/>
            <a:chExt cx="6847840" cy="4532630"/>
          </a:xfrm>
        </p:grpSpPr>
        <p:pic>
          <p:nvPicPr>
            <p:cNvPr id="20" name="object 2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22148" y="3875544"/>
              <a:ext cx="4352544" cy="911339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89204" y="3877056"/>
              <a:ext cx="4419600" cy="982980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483870" y="3917441"/>
              <a:ext cx="4234180" cy="792480"/>
            </a:xfrm>
            <a:custGeom>
              <a:avLst/>
              <a:gdLst/>
              <a:ahLst/>
              <a:cxnLst/>
              <a:rect l="l" t="t" r="r" b="b"/>
              <a:pathLst>
                <a:path w="4234180" h="792479">
                  <a:moveTo>
                    <a:pt x="4101591" y="0"/>
                  </a:moveTo>
                  <a:lnTo>
                    <a:pt x="132079" y="0"/>
                  </a:lnTo>
                  <a:lnTo>
                    <a:pt x="90331" y="6738"/>
                  </a:lnTo>
                  <a:lnTo>
                    <a:pt x="54073" y="25497"/>
                  </a:lnTo>
                  <a:lnTo>
                    <a:pt x="25482" y="54095"/>
                  </a:lnTo>
                  <a:lnTo>
                    <a:pt x="6733" y="90350"/>
                  </a:lnTo>
                  <a:lnTo>
                    <a:pt x="0" y="132079"/>
                  </a:lnTo>
                  <a:lnTo>
                    <a:pt x="0" y="660399"/>
                  </a:lnTo>
                  <a:lnTo>
                    <a:pt x="6733" y="702129"/>
                  </a:lnTo>
                  <a:lnTo>
                    <a:pt x="25482" y="738384"/>
                  </a:lnTo>
                  <a:lnTo>
                    <a:pt x="54073" y="766982"/>
                  </a:lnTo>
                  <a:lnTo>
                    <a:pt x="90331" y="785741"/>
                  </a:lnTo>
                  <a:lnTo>
                    <a:pt x="132079" y="792479"/>
                  </a:lnTo>
                  <a:lnTo>
                    <a:pt x="4101591" y="792479"/>
                  </a:lnTo>
                  <a:lnTo>
                    <a:pt x="4143321" y="785741"/>
                  </a:lnTo>
                  <a:lnTo>
                    <a:pt x="4179576" y="766982"/>
                  </a:lnTo>
                  <a:lnTo>
                    <a:pt x="4208174" y="738384"/>
                  </a:lnTo>
                  <a:lnTo>
                    <a:pt x="4226933" y="702129"/>
                  </a:lnTo>
                  <a:lnTo>
                    <a:pt x="4233671" y="660399"/>
                  </a:lnTo>
                  <a:lnTo>
                    <a:pt x="4233671" y="132079"/>
                  </a:lnTo>
                  <a:lnTo>
                    <a:pt x="4226933" y="90350"/>
                  </a:lnTo>
                  <a:lnTo>
                    <a:pt x="4208174" y="54095"/>
                  </a:lnTo>
                  <a:lnTo>
                    <a:pt x="4179576" y="25497"/>
                  </a:lnTo>
                  <a:lnTo>
                    <a:pt x="4143321" y="6738"/>
                  </a:lnTo>
                  <a:lnTo>
                    <a:pt x="4101591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83870" y="3917441"/>
              <a:ext cx="4234180" cy="792480"/>
            </a:xfrm>
            <a:custGeom>
              <a:avLst/>
              <a:gdLst/>
              <a:ahLst/>
              <a:cxnLst/>
              <a:rect l="l" t="t" r="r" b="b"/>
              <a:pathLst>
                <a:path w="4234180" h="792479">
                  <a:moveTo>
                    <a:pt x="0" y="132079"/>
                  </a:moveTo>
                  <a:lnTo>
                    <a:pt x="6733" y="90350"/>
                  </a:lnTo>
                  <a:lnTo>
                    <a:pt x="25482" y="54095"/>
                  </a:lnTo>
                  <a:lnTo>
                    <a:pt x="54073" y="25497"/>
                  </a:lnTo>
                  <a:lnTo>
                    <a:pt x="90331" y="6738"/>
                  </a:lnTo>
                  <a:lnTo>
                    <a:pt x="132079" y="0"/>
                  </a:lnTo>
                  <a:lnTo>
                    <a:pt x="4101591" y="0"/>
                  </a:lnTo>
                  <a:lnTo>
                    <a:pt x="4143321" y="6738"/>
                  </a:lnTo>
                  <a:lnTo>
                    <a:pt x="4179576" y="25497"/>
                  </a:lnTo>
                  <a:lnTo>
                    <a:pt x="4208174" y="54095"/>
                  </a:lnTo>
                  <a:lnTo>
                    <a:pt x="4226933" y="90350"/>
                  </a:lnTo>
                  <a:lnTo>
                    <a:pt x="4233671" y="132079"/>
                  </a:lnTo>
                  <a:lnTo>
                    <a:pt x="4233671" y="660399"/>
                  </a:lnTo>
                  <a:lnTo>
                    <a:pt x="4226933" y="702129"/>
                  </a:lnTo>
                  <a:lnTo>
                    <a:pt x="4208174" y="738384"/>
                  </a:lnTo>
                  <a:lnTo>
                    <a:pt x="4179576" y="766982"/>
                  </a:lnTo>
                  <a:lnTo>
                    <a:pt x="4143321" y="785741"/>
                  </a:lnTo>
                  <a:lnTo>
                    <a:pt x="4101591" y="792479"/>
                  </a:lnTo>
                  <a:lnTo>
                    <a:pt x="132079" y="792479"/>
                  </a:lnTo>
                  <a:lnTo>
                    <a:pt x="90331" y="785741"/>
                  </a:lnTo>
                  <a:lnTo>
                    <a:pt x="54073" y="766982"/>
                  </a:lnTo>
                  <a:lnTo>
                    <a:pt x="25482" y="738384"/>
                  </a:lnTo>
                  <a:lnTo>
                    <a:pt x="6733" y="702129"/>
                  </a:lnTo>
                  <a:lnTo>
                    <a:pt x="0" y="660399"/>
                  </a:lnTo>
                  <a:lnTo>
                    <a:pt x="0" y="132079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30352" y="3898391"/>
              <a:ext cx="4339590" cy="56769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136904" y="4233671"/>
              <a:ext cx="3195066" cy="567689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918715" y="4901183"/>
              <a:ext cx="4152900" cy="838187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118359" y="4866132"/>
              <a:ext cx="3953255" cy="982980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1980437" y="4943094"/>
              <a:ext cx="4034154" cy="719455"/>
            </a:xfrm>
            <a:custGeom>
              <a:avLst/>
              <a:gdLst/>
              <a:ahLst/>
              <a:cxnLst/>
              <a:rect l="l" t="t" r="r" b="b"/>
              <a:pathLst>
                <a:path w="4034154" h="719454">
                  <a:moveTo>
                    <a:pt x="3914140" y="0"/>
                  </a:moveTo>
                  <a:lnTo>
                    <a:pt x="119887" y="0"/>
                  </a:lnTo>
                  <a:lnTo>
                    <a:pt x="73241" y="9427"/>
                  </a:lnTo>
                  <a:lnTo>
                    <a:pt x="35131" y="35131"/>
                  </a:lnTo>
                  <a:lnTo>
                    <a:pt x="9427" y="73241"/>
                  </a:lnTo>
                  <a:lnTo>
                    <a:pt x="0" y="119887"/>
                  </a:lnTo>
                  <a:lnTo>
                    <a:pt x="0" y="599439"/>
                  </a:lnTo>
                  <a:lnTo>
                    <a:pt x="9427" y="646102"/>
                  </a:lnTo>
                  <a:lnTo>
                    <a:pt x="35131" y="684210"/>
                  </a:lnTo>
                  <a:lnTo>
                    <a:pt x="73241" y="709905"/>
                  </a:lnTo>
                  <a:lnTo>
                    <a:pt x="119887" y="719327"/>
                  </a:lnTo>
                  <a:lnTo>
                    <a:pt x="3914140" y="719327"/>
                  </a:lnTo>
                  <a:lnTo>
                    <a:pt x="3960786" y="709905"/>
                  </a:lnTo>
                  <a:lnTo>
                    <a:pt x="3998896" y="684210"/>
                  </a:lnTo>
                  <a:lnTo>
                    <a:pt x="4024600" y="646102"/>
                  </a:lnTo>
                  <a:lnTo>
                    <a:pt x="4034028" y="599439"/>
                  </a:lnTo>
                  <a:lnTo>
                    <a:pt x="4034028" y="119887"/>
                  </a:lnTo>
                  <a:lnTo>
                    <a:pt x="4024600" y="73241"/>
                  </a:lnTo>
                  <a:lnTo>
                    <a:pt x="3998896" y="35131"/>
                  </a:lnTo>
                  <a:lnTo>
                    <a:pt x="3960786" y="9427"/>
                  </a:lnTo>
                  <a:lnTo>
                    <a:pt x="3914140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980437" y="4943094"/>
              <a:ext cx="4034154" cy="719455"/>
            </a:xfrm>
            <a:custGeom>
              <a:avLst/>
              <a:gdLst/>
              <a:ahLst/>
              <a:cxnLst/>
              <a:rect l="l" t="t" r="r" b="b"/>
              <a:pathLst>
                <a:path w="4034154" h="719454">
                  <a:moveTo>
                    <a:pt x="0" y="119887"/>
                  </a:moveTo>
                  <a:lnTo>
                    <a:pt x="9427" y="73241"/>
                  </a:lnTo>
                  <a:lnTo>
                    <a:pt x="35131" y="35131"/>
                  </a:lnTo>
                  <a:lnTo>
                    <a:pt x="73241" y="9427"/>
                  </a:lnTo>
                  <a:lnTo>
                    <a:pt x="119887" y="0"/>
                  </a:lnTo>
                  <a:lnTo>
                    <a:pt x="3914140" y="0"/>
                  </a:lnTo>
                  <a:lnTo>
                    <a:pt x="3960786" y="9427"/>
                  </a:lnTo>
                  <a:lnTo>
                    <a:pt x="3998896" y="35131"/>
                  </a:lnTo>
                  <a:lnTo>
                    <a:pt x="4024600" y="73241"/>
                  </a:lnTo>
                  <a:lnTo>
                    <a:pt x="4034028" y="119887"/>
                  </a:lnTo>
                  <a:lnTo>
                    <a:pt x="4034028" y="599439"/>
                  </a:lnTo>
                  <a:lnTo>
                    <a:pt x="4024600" y="646102"/>
                  </a:lnTo>
                  <a:lnTo>
                    <a:pt x="3998896" y="684210"/>
                  </a:lnTo>
                  <a:lnTo>
                    <a:pt x="3960786" y="709905"/>
                  </a:lnTo>
                  <a:lnTo>
                    <a:pt x="3914140" y="719327"/>
                  </a:lnTo>
                  <a:lnTo>
                    <a:pt x="119887" y="719327"/>
                  </a:lnTo>
                  <a:lnTo>
                    <a:pt x="73241" y="709905"/>
                  </a:lnTo>
                  <a:lnTo>
                    <a:pt x="35131" y="684210"/>
                  </a:lnTo>
                  <a:lnTo>
                    <a:pt x="9427" y="646102"/>
                  </a:lnTo>
                  <a:lnTo>
                    <a:pt x="0" y="599439"/>
                  </a:lnTo>
                  <a:lnTo>
                    <a:pt x="0" y="119887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159508" y="4887468"/>
              <a:ext cx="3873246" cy="56769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950464" y="5222747"/>
              <a:ext cx="2361438" cy="56768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655819" y="1316736"/>
              <a:ext cx="2464307" cy="982980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707636" y="1354836"/>
              <a:ext cx="2561843" cy="982980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4717542" y="1358646"/>
              <a:ext cx="2345690" cy="864235"/>
            </a:xfrm>
            <a:custGeom>
              <a:avLst/>
              <a:gdLst/>
              <a:ahLst/>
              <a:cxnLst/>
              <a:rect l="l" t="t" r="r" b="b"/>
              <a:pathLst>
                <a:path w="2345690" h="864235">
                  <a:moveTo>
                    <a:pt x="2201417" y="0"/>
                  </a:moveTo>
                  <a:lnTo>
                    <a:pt x="144018" y="0"/>
                  </a:lnTo>
                  <a:lnTo>
                    <a:pt x="98511" y="7345"/>
                  </a:lnTo>
                  <a:lnTo>
                    <a:pt x="58978" y="27797"/>
                  </a:lnTo>
                  <a:lnTo>
                    <a:pt x="27797" y="58978"/>
                  </a:lnTo>
                  <a:lnTo>
                    <a:pt x="7345" y="98511"/>
                  </a:lnTo>
                  <a:lnTo>
                    <a:pt x="0" y="144017"/>
                  </a:lnTo>
                  <a:lnTo>
                    <a:pt x="0" y="720089"/>
                  </a:lnTo>
                  <a:lnTo>
                    <a:pt x="7345" y="765596"/>
                  </a:lnTo>
                  <a:lnTo>
                    <a:pt x="27797" y="805129"/>
                  </a:lnTo>
                  <a:lnTo>
                    <a:pt x="58978" y="836310"/>
                  </a:lnTo>
                  <a:lnTo>
                    <a:pt x="98511" y="856762"/>
                  </a:lnTo>
                  <a:lnTo>
                    <a:pt x="144018" y="864107"/>
                  </a:lnTo>
                  <a:lnTo>
                    <a:pt x="2201417" y="864107"/>
                  </a:lnTo>
                  <a:lnTo>
                    <a:pt x="2246924" y="856762"/>
                  </a:lnTo>
                  <a:lnTo>
                    <a:pt x="2286457" y="836310"/>
                  </a:lnTo>
                  <a:lnTo>
                    <a:pt x="2317638" y="805129"/>
                  </a:lnTo>
                  <a:lnTo>
                    <a:pt x="2338090" y="765596"/>
                  </a:lnTo>
                  <a:lnTo>
                    <a:pt x="2345436" y="720089"/>
                  </a:lnTo>
                  <a:lnTo>
                    <a:pt x="2345436" y="144017"/>
                  </a:lnTo>
                  <a:lnTo>
                    <a:pt x="2338090" y="98511"/>
                  </a:lnTo>
                  <a:lnTo>
                    <a:pt x="2317638" y="58978"/>
                  </a:lnTo>
                  <a:lnTo>
                    <a:pt x="2286457" y="27797"/>
                  </a:lnTo>
                  <a:lnTo>
                    <a:pt x="2246924" y="7345"/>
                  </a:lnTo>
                  <a:lnTo>
                    <a:pt x="2201417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717542" y="1358646"/>
              <a:ext cx="2345690" cy="864235"/>
            </a:xfrm>
            <a:custGeom>
              <a:avLst/>
              <a:gdLst/>
              <a:ahLst/>
              <a:cxnLst/>
              <a:rect l="l" t="t" r="r" b="b"/>
              <a:pathLst>
                <a:path w="2345690" h="864235">
                  <a:moveTo>
                    <a:pt x="0" y="144017"/>
                  </a:moveTo>
                  <a:lnTo>
                    <a:pt x="7345" y="98511"/>
                  </a:lnTo>
                  <a:lnTo>
                    <a:pt x="27797" y="58978"/>
                  </a:lnTo>
                  <a:lnTo>
                    <a:pt x="58978" y="27797"/>
                  </a:lnTo>
                  <a:lnTo>
                    <a:pt x="98511" y="7345"/>
                  </a:lnTo>
                  <a:lnTo>
                    <a:pt x="144018" y="0"/>
                  </a:lnTo>
                  <a:lnTo>
                    <a:pt x="2201417" y="0"/>
                  </a:lnTo>
                  <a:lnTo>
                    <a:pt x="2246924" y="7345"/>
                  </a:lnTo>
                  <a:lnTo>
                    <a:pt x="2286457" y="27797"/>
                  </a:lnTo>
                  <a:lnTo>
                    <a:pt x="2317638" y="58978"/>
                  </a:lnTo>
                  <a:lnTo>
                    <a:pt x="2338090" y="98511"/>
                  </a:lnTo>
                  <a:lnTo>
                    <a:pt x="2345436" y="144017"/>
                  </a:lnTo>
                  <a:lnTo>
                    <a:pt x="2345436" y="720089"/>
                  </a:lnTo>
                  <a:lnTo>
                    <a:pt x="2338090" y="765596"/>
                  </a:lnTo>
                  <a:lnTo>
                    <a:pt x="2317638" y="805129"/>
                  </a:lnTo>
                  <a:lnTo>
                    <a:pt x="2286457" y="836310"/>
                  </a:lnTo>
                  <a:lnTo>
                    <a:pt x="2246924" y="856762"/>
                  </a:lnTo>
                  <a:lnTo>
                    <a:pt x="2201417" y="864107"/>
                  </a:lnTo>
                  <a:lnTo>
                    <a:pt x="144018" y="864107"/>
                  </a:lnTo>
                  <a:lnTo>
                    <a:pt x="98511" y="856762"/>
                  </a:lnTo>
                  <a:lnTo>
                    <a:pt x="58978" y="836310"/>
                  </a:lnTo>
                  <a:lnTo>
                    <a:pt x="27797" y="805129"/>
                  </a:lnTo>
                  <a:lnTo>
                    <a:pt x="7345" y="765596"/>
                  </a:lnTo>
                  <a:lnTo>
                    <a:pt x="0" y="720089"/>
                  </a:lnTo>
                  <a:lnTo>
                    <a:pt x="0" y="144017"/>
                  </a:lnTo>
                  <a:close/>
                </a:path>
              </a:pathLst>
            </a:custGeom>
            <a:ln w="380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748783" y="1376159"/>
              <a:ext cx="2481834" cy="56770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369051" y="1711452"/>
              <a:ext cx="1239774" cy="567689"/>
            </a:xfrm>
            <a:prstGeom prst="rect">
              <a:avLst/>
            </a:prstGeom>
          </p:spPr>
        </p:pic>
      </p:grpSp>
      <p:sp>
        <p:nvSpPr>
          <p:cNvPr id="38" name="object 38"/>
          <p:cNvSpPr txBox="1">
            <a:spLocks noGrp="1"/>
          </p:cNvSpPr>
          <p:nvPr>
            <p:ph type="title"/>
          </p:nvPr>
        </p:nvSpPr>
        <p:spPr>
          <a:xfrm>
            <a:off x="4896358" y="1409547"/>
            <a:ext cx="210058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3095" marR="5080" indent="-621030">
              <a:lnSpc>
                <a:spcPct val="110000"/>
              </a:lnSpc>
              <a:spcBef>
                <a:spcPts val="100"/>
              </a:spcBef>
            </a:pPr>
            <a:r>
              <a:rPr sz="2000" b="1" spc="20" dirty="0">
                <a:solidFill>
                  <a:srgbClr val="FFFFFF"/>
                </a:solidFill>
                <a:latin typeface="Arial"/>
                <a:cs typeface="Arial"/>
              </a:rPr>
              <a:t>М</a:t>
            </a: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000" b="1" spc="-35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2000" b="1" spc="-25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2000" b="1" spc="-20" dirty="0">
                <a:solidFill>
                  <a:srgbClr val="FFFFFF"/>
                </a:solidFill>
                <a:latin typeface="Arial"/>
                <a:cs typeface="Arial"/>
              </a:rPr>
              <a:t>м</a:t>
            </a: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000" b="1" spc="-35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ич</a:t>
            </a:r>
            <a:r>
              <a:rPr sz="2000" b="1" spc="-20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2000" b="1" spc="5" dirty="0">
                <a:solidFill>
                  <a:srgbClr val="FFFFFF"/>
                </a:solidFill>
                <a:latin typeface="Arial"/>
                <a:cs typeface="Arial"/>
              </a:rPr>
              <a:t>к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ие  </a:t>
            </a: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пакеты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4439411" y="2695943"/>
            <a:ext cx="3209925" cy="1056640"/>
            <a:chOff x="4439411" y="2695943"/>
            <a:chExt cx="3209925" cy="1056640"/>
          </a:xfrm>
        </p:grpSpPr>
        <p:pic>
          <p:nvPicPr>
            <p:cNvPr id="40" name="object 4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439411" y="2695943"/>
              <a:ext cx="3072384" cy="105462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501895" y="2769108"/>
              <a:ext cx="3147059" cy="982980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4501133" y="2737866"/>
              <a:ext cx="2954020" cy="935990"/>
            </a:xfrm>
            <a:custGeom>
              <a:avLst/>
              <a:gdLst/>
              <a:ahLst/>
              <a:cxnLst/>
              <a:rect l="l" t="t" r="r" b="b"/>
              <a:pathLst>
                <a:path w="2954020" h="935989">
                  <a:moveTo>
                    <a:pt x="2797556" y="0"/>
                  </a:moveTo>
                  <a:lnTo>
                    <a:pt x="155955" y="0"/>
                  </a:lnTo>
                  <a:lnTo>
                    <a:pt x="106671" y="7953"/>
                  </a:lnTo>
                  <a:lnTo>
                    <a:pt x="63861" y="30097"/>
                  </a:lnTo>
                  <a:lnTo>
                    <a:pt x="30097" y="63861"/>
                  </a:lnTo>
                  <a:lnTo>
                    <a:pt x="7953" y="106671"/>
                  </a:lnTo>
                  <a:lnTo>
                    <a:pt x="0" y="155956"/>
                  </a:lnTo>
                  <a:lnTo>
                    <a:pt x="0" y="779780"/>
                  </a:lnTo>
                  <a:lnTo>
                    <a:pt x="7953" y="829064"/>
                  </a:lnTo>
                  <a:lnTo>
                    <a:pt x="30097" y="871874"/>
                  </a:lnTo>
                  <a:lnTo>
                    <a:pt x="63861" y="905638"/>
                  </a:lnTo>
                  <a:lnTo>
                    <a:pt x="106671" y="927782"/>
                  </a:lnTo>
                  <a:lnTo>
                    <a:pt x="155955" y="935736"/>
                  </a:lnTo>
                  <a:lnTo>
                    <a:pt x="2797556" y="935736"/>
                  </a:lnTo>
                  <a:lnTo>
                    <a:pt x="2846840" y="927782"/>
                  </a:lnTo>
                  <a:lnTo>
                    <a:pt x="2889650" y="905638"/>
                  </a:lnTo>
                  <a:lnTo>
                    <a:pt x="2923414" y="871874"/>
                  </a:lnTo>
                  <a:lnTo>
                    <a:pt x="2945558" y="829064"/>
                  </a:lnTo>
                  <a:lnTo>
                    <a:pt x="2953512" y="779780"/>
                  </a:lnTo>
                  <a:lnTo>
                    <a:pt x="2953512" y="155956"/>
                  </a:lnTo>
                  <a:lnTo>
                    <a:pt x="2945558" y="106671"/>
                  </a:lnTo>
                  <a:lnTo>
                    <a:pt x="2923414" y="63861"/>
                  </a:lnTo>
                  <a:lnTo>
                    <a:pt x="2889650" y="30097"/>
                  </a:lnTo>
                  <a:lnTo>
                    <a:pt x="2846840" y="7953"/>
                  </a:lnTo>
                  <a:lnTo>
                    <a:pt x="2797556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01133" y="2737866"/>
              <a:ext cx="2954020" cy="935990"/>
            </a:xfrm>
            <a:custGeom>
              <a:avLst/>
              <a:gdLst/>
              <a:ahLst/>
              <a:cxnLst/>
              <a:rect l="l" t="t" r="r" b="b"/>
              <a:pathLst>
                <a:path w="2954020" h="935989">
                  <a:moveTo>
                    <a:pt x="0" y="155956"/>
                  </a:moveTo>
                  <a:lnTo>
                    <a:pt x="7953" y="106671"/>
                  </a:lnTo>
                  <a:lnTo>
                    <a:pt x="30097" y="63861"/>
                  </a:lnTo>
                  <a:lnTo>
                    <a:pt x="63861" y="30097"/>
                  </a:lnTo>
                  <a:lnTo>
                    <a:pt x="106671" y="7953"/>
                  </a:lnTo>
                  <a:lnTo>
                    <a:pt x="155955" y="0"/>
                  </a:lnTo>
                  <a:lnTo>
                    <a:pt x="2797556" y="0"/>
                  </a:lnTo>
                  <a:lnTo>
                    <a:pt x="2846840" y="7953"/>
                  </a:lnTo>
                  <a:lnTo>
                    <a:pt x="2889650" y="30097"/>
                  </a:lnTo>
                  <a:lnTo>
                    <a:pt x="2923414" y="63861"/>
                  </a:lnTo>
                  <a:lnTo>
                    <a:pt x="2945558" y="106671"/>
                  </a:lnTo>
                  <a:lnTo>
                    <a:pt x="2953512" y="155956"/>
                  </a:lnTo>
                  <a:lnTo>
                    <a:pt x="2953512" y="779780"/>
                  </a:lnTo>
                  <a:lnTo>
                    <a:pt x="2945558" y="829064"/>
                  </a:lnTo>
                  <a:lnTo>
                    <a:pt x="2923414" y="871874"/>
                  </a:lnTo>
                  <a:lnTo>
                    <a:pt x="2889650" y="905638"/>
                  </a:lnTo>
                  <a:lnTo>
                    <a:pt x="2846840" y="927782"/>
                  </a:lnTo>
                  <a:lnTo>
                    <a:pt x="2797556" y="935736"/>
                  </a:lnTo>
                  <a:lnTo>
                    <a:pt x="155955" y="935736"/>
                  </a:lnTo>
                  <a:lnTo>
                    <a:pt x="106671" y="927782"/>
                  </a:lnTo>
                  <a:lnTo>
                    <a:pt x="63861" y="905638"/>
                  </a:lnTo>
                  <a:lnTo>
                    <a:pt x="30097" y="871874"/>
                  </a:lnTo>
                  <a:lnTo>
                    <a:pt x="7953" y="829064"/>
                  </a:lnTo>
                  <a:lnTo>
                    <a:pt x="0" y="779780"/>
                  </a:lnTo>
                  <a:lnTo>
                    <a:pt x="0" y="155956"/>
                  </a:lnTo>
                  <a:close/>
                </a:path>
              </a:pathLst>
            </a:custGeom>
            <a:ln w="380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4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543043" y="2790444"/>
              <a:ext cx="3067050" cy="567689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387339" y="3125724"/>
              <a:ext cx="1445514" cy="567689"/>
            </a:xfrm>
            <a:prstGeom prst="rect">
              <a:avLst/>
            </a:prstGeom>
          </p:spPr>
        </p:pic>
      </p:grpSp>
      <p:sp>
        <p:nvSpPr>
          <p:cNvPr id="46" name="object 46"/>
          <p:cNvSpPr txBox="1"/>
          <p:nvPr/>
        </p:nvSpPr>
        <p:spPr>
          <a:xfrm>
            <a:off x="4690998" y="2824667"/>
            <a:ext cx="2752725" cy="695960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35"/>
              </a:spcBef>
            </a:pPr>
            <a:r>
              <a:rPr sz="2000" b="1" spc="-15" dirty="0">
                <a:solidFill>
                  <a:srgbClr val="FFFFFF"/>
                </a:solidFill>
                <a:latin typeface="Arial"/>
                <a:cs typeface="Arial"/>
              </a:rPr>
              <a:t>Геоинформационные</a:t>
            </a:r>
            <a:endParaRPr sz="2000">
              <a:latin typeface="Arial"/>
              <a:cs typeface="Arial"/>
            </a:endParaRPr>
          </a:p>
          <a:p>
            <a:pPr marL="66675" algn="ctr">
              <a:lnSpc>
                <a:spcPct val="100000"/>
              </a:lnSpc>
              <a:spcBef>
                <a:spcPts val="240"/>
              </a:spcBef>
            </a:pP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системы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2767583" y="5891784"/>
            <a:ext cx="4460875" cy="708660"/>
            <a:chOff x="2767583" y="5891784"/>
            <a:chExt cx="4460875" cy="708660"/>
          </a:xfrm>
        </p:grpSpPr>
        <p:pic>
          <p:nvPicPr>
            <p:cNvPr id="48" name="object 4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767583" y="5891784"/>
              <a:ext cx="4352544" cy="694969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862071" y="5952744"/>
              <a:ext cx="4366260" cy="647674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2829305" y="5933694"/>
              <a:ext cx="4234180" cy="576580"/>
            </a:xfrm>
            <a:custGeom>
              <a:avLst/>
              <a:gdLst/>
              <a:ahLst/>
              <a:cxnLst/>
              <a:rect l="l" t="t" r="r" b="b"/>
              <a:pathLst>
                <a:path w="4234180" h="576579">
                  <a:moveTo>
                    <a:pt x="4137660" y="0"/>
                  </a:moveTo>
                  <a:lnTo>
                    <a:pt x="96012" y="0"/>
                  </a:lnTo>
                  <a:lnTo>
                    <a:pt x="58614" y="7545"/>
                  </a:lnTo>
                  <a:lnTo>
                    <a:pt x="28098" y="28122"/>
                  </a:lnTo>
                  <a:lnTo>
                    <a:pt x="7536" y="58641"/>
                  </a:lnTo>
                  <a:lnTo>
                    <a:pt x="0" y="96011"/>
                  </a:lnTo>
                  <a:lnTo>
                    <a:pt x="0" y="480059"/>
                  </a:lnTo>
                  <a:lnTo>
                    <a:pt x="7536" y="517430"/>
                  </a:lnTo>
                  <a:lnTo>
                    <a:pt x="28098" y="547949"/>
                  </a:lnTo>
                  <a:lnTo>
                    <a:pt x="58614" y="568526"/>
                  </a:lnTo>
                  <a:lnTo>
                    <a:pt x="96012" y="576071"/>
                  </a:lnTo>
                  <a:lnTo>
                    <a:pt x="4137660" y="576071"/>
                  </a:lnTo>
                  <a:lnTo>
                    <a:pt x="4175057" y="568526"/>
                  </a:lnTo>
                  <a:lnTo>
                    <a:pt x="4205573" y="547949"/>
                  </a:lnTo>
                  <a:lnTo>
                    <a:pt x="4226135" y="517430"/>
                  </a:lnTo>
                  <a:lnTo>
                    <a:pt x="4233672" y="480059"/>
                  </a:lnTo>
                  <a:lnTo>
                    <a:pt x="4233672" y="96011"/>
                  </a:lnTo>
                  <a:lnTo>
                    <a:pt x="4226135" y="58641"/>
                  </a:lnTo>
                  <a:lnTo>
                    <a:pt x="4205573" y="28122"/>
                  </a:lnTo>
                  <a:lnTo>
                    <a:pt x="4175057" y="7545"/>
                  </a:lnTo>
                  <a:lnTo>
                    <a:pt x="4137660" y="0"/>
                  </a:lnTo>
                  <a:close/>
                </a:path>
              </a:pathLst>
            </a:custGeom>
            <a:solidFill>
              <a:srgbClr val="3B8B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2829305" y="5933694"/>
              <a:ext cx="4234180" cy="576580"/>
            </a:xfrm>
            <a:custGeom>
              <a:avLst/>
              <a:gdLst/>
              <a:ahLst/>
              <a:cxnLst/>
              <a:rect l="l" t="t" r="r" b="b"/>
              <a:pathLst>
                <a:path w="4234180" h="576579">
                  <a:moveTo>
                    <a:pt x="0" y="96011"/>
                  </a:moveTo>
                  <a:lnTo>
                    <a:pt x="7536" y="58641"/>
                  </a:lnTo>
                  <a:lnTo>
                    <a:pt x="28098" y="28122"/>
                  </a:lnTo>
                  <a:lnTo>
                    <a:pt x="58614" y="7545"/>
                  </a:lnTo>
                  <a:lnTo>
                    <a:pt x="96012" y="0"/>
                  </a:lnTo>
                  <a:lnTo>
                    <a:pt x="4137660" y="0"/>
                  </a:lnTo>
                  <a:lnTo>
                    <a:pt x="4175057" y="7545"/>
                  </a:lnTo>
                  <a:lnTo>
                    <a:pt x="4205573" y="28122"/>
                  </a:lnTo>
                  <a:lnTo>
                    <a:pt x="4226135" y="58641"/>
                  </a:lnTo>
                  <a:lnTo>
                    <a:pt x="4233672" y="96011"/>
                  </a:lnTo>
                  <a:lnTo>
                    <a:pt x="4233672" y="480059"/>
                  </a:lnTo>
                  <a:lnTo>
                    <a:pt x="4226135" y="517430"/>
                  </a:lnTo>
                  <a:lnTo>
                    <a:pt x="4205573" y="547949"/>
                  </a:lnTo>
                  <a:lnTo>
                    <a:pt x="4175057" y="568526"/>
                  </a:lnTo>
                  <a:lnTo>
                    <a:pt x="4137660" y="576071"/>
                  </a:lnTo>
                  <a:lnTo>
                    <a:pt x="96012" y="576071"/>
                  </a:lnTo>
                  <a:lnTo>
                    <a:pt x="58614" y="568526"/>
                  </a:lnTo>
                  <a:lnTo>
                    <a:pt x="28098" y="547949"/>
                  </a:lnTo>
                  <a:lnTo>
                    <a:pt x="7536" y="517430"/>
                  </a:lnTo>
                  <a:lnTo>
                    <a:pt x="0" y="480059"/>
                  </a:lnTo>
                  <a:lnTo>
                    <a:pt x="0" y="96011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" name="object 52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903219" y="5974080"/>
              <a:ext cx="4286250" cy="567690"/>
            </a:xfrm>
            <a:prstGeom prst="rect">
              <a:avLst/>
            </a:prstGeom>
          </p:spPr>
        </p:pic>
      </p:grpSp>
      <p:sp>
        <p:nvSpPr>
          <p:cNvPr id="53" name="object 53"/>
          <p:cNvSpPr txBox="1"/>
          <p:nvPr/>
        </p:nvSpPr>
        <p:spPr>
          <a:xfrm>
            <a:off x="677672" y="3932996"/>
            <a:ext cx="6346190" cy="2436495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Системы</a:t>
            </a:r>
            <a:r>
              <a:rPr sz="200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автоматизированного</a:t>
            </a:r>
            <a:endParaRPr sz="2000">
              <a:latin typeface="Arial"/>
              <a:cs typeface="Arial"/>
            </a:endParaRPr>
          </a:p>
          <a:p>
            <a:pPr marL="619125">
              <a:lnSpc>
                <a:spcPct val="100000"/>
              </a:lnSpc>
              <a:spcBef>
                <a:spcPts val="240"/>
              </a:spcBef>
            </a:pP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проектирования</a:t>
            </a:r>
            <a:r>
              <a:rPr sz="2000" b="1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5" dirty="0">
                <a:solidFill>
                  <a:srgbClr val="FFFFFF"/>
                </a:solidFill>
                <a:latin typeface="Arial"/>
                <a:cs typeface="Arial"/>
              </a:rPr>
              <a:t>САПР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350">
              <a:latin typeface="Arial"/>
              <a:cs typeface="Arial"/>
            </a:endParaRPr>
          </a:p>
          <a:p>
            <a:pPr marL="469265" algn="ctr">
              <a:lnSpc>
                <a:spcPct val="100000"/>
              </a:lnSpc>
              <a:spcBef>
                <a:spcPts val="5"/>
              </a:spcBef>
            </a:pP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Программы</a:t>
            </a:r>
            <a:r>
              <a:rPr sz="2000" b="1" spc="-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компьютерного</a:t>
            </a:r>
            <a:endParaRPr sz="2000">
              <a:latin typeface="Arial"/>
              <a:cs typeface="Arial"/>
            </a:endParaRPr>
          </a:p>
          <a:p>
            <a:pPr marL="2432050">
              <a:lnSpc>
                <a:spcPct val="100000"/>
              </a:lnSpc>
              <a:spcBef>
                <a:spcPts val="240"/>
              </a:spcBef>
            </a:pP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моделирования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050">
              <a:latin typeface="Arial"/>
              <a:cs typeface="Arial"/>
            </a:endParaRPr>
          </a:p>
          <a:p>
            <a:pPr marL="2385695">
              <a:lnSpc>
                <a:spcPct val="100000"/>
              </a:lnSpc>
            </a:pP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Учебники,</a:t>
            </a:r>
            <a:r>
              <a:rPr sz="2000" b="1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тренажёры, </a:t>
            </a: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словари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728472" y="685800"/>
            <a:ext cx="8429625" cy="6186170"/>
            <a:chOff x="728472" y="685800"/>
            <a:chExt cx="8429625" cy="6186170"/>
          </a:xfrm>
        </p:grpSpPr>
        <p:pic>
          <p:nvPicPr>
            <p:cNvPr id="55" name="object 5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555748" y="1437131"/>
              <a:ext cx="941831" cy="784860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640836" y="1412748"/>
              <a:ext cx="859536" cy="792479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7940040" y="1437131"/>
              <a:ext cx="854963" cy="854963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7062216" y="1437131"/>
              <a:ext cx="781812" cy="854963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302507" y="2802635"/>
              <a:ext cx="803148" cy="803148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7699248" y="2781300"/>
              <a:ext cx="865631" cy="838200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4940807" y="3877055"/>
              <a:ext cx="937260" cy="832103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6262116" y="4972811"/>
              <a:ext cx="1005839" cy="694944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728472" y="685800"/>
              <a:ext cx="7727442" cy="386334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8565641" y="6381750"/>
              <a:ext cx="579120" cy="477520"/>
            </a:xfrm>
            <a:custGeom>
              <a:avLst/>
              <a:gdLst/>
              <a:ahLst/>
              <a:cxnLst/>
              <a:rect l="l" t="t" r="r" b="b"/>
              <a:pathLst>
                <a:path w="579120" h="477520">
                  <a:moveTo>
                    <a:pt x="579119" y="0"/>
                  </a:moveTo>
                  <a:lnTo>
                    <a:pt x="0" y="0"/>
                  </a:lnTo>
                  <a:lnTo>
                    <a:pt x="0" y="477011"/>
                  </a:lnTo>
                  <a:lnTo>
                    <a:pt x="579119" y="477011"/>
                  </a:lnTo>
                  <a:lnTo>
                    <a:pt x="579119" y="417385"/>
                  </a:lnTo>
                  <a:lnTo>
                    <a:pt x="468375" y="417385"/>
                  </a:lnTo>
                  <a:lnTo>
                    <a:pt x="110616" y="238506"/>
                  </a:lnTo>
                  <a:lnTo>
                    <a:pt x="468375" y="59626"/>
                  </a:lnTo>
                  <a:lnTo>
                    <a:pt x="579119" y="59626"/>
                  </a:lnTo>
                  <a:lnTo>
                    <a:pt x="579119" y="0"/>
                  </a:lnTo>
                  <a:close/>
                </a:path>
                <a:path w="579120" h="477520">
                  <a:moveTo>
                    <a:pt x="579119" y="59626"/>
                  </a:moveTo>
                  <a:lnTo>
                    <a:pt x="468375" y="59626"/>
                  </a:lnTo>
                  <a:lnTo>
                    <a:pt x="468375" y="417385"/>
                  </a:lnTo>
                  <a:lnTo>
                    <a:pt x="579119" y="417385"/>
                  </a:lnTo>
                  <a:lnTo>
                    <a:pt x="579119" y="59626"/>
                  </a:lnTo>
                  <a:close/>
                </a:path>
              </a:pathLst>
            </a:custGeom>
            <a:solidFill>
              <a:srgbClr val="BADFE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8676258" y="6441376"/>
              <a:ext cx="358140" cy="358140"/>
            </a:xfrm>
            <a:custGeom>
              <a:avLst/>
              <a:gdLst/>
              <a:ahLst/>
              <a:cxnLst/>
              <a:rect l="l" t="t" r="r" b="b"/>
              <a:pathLst>
                <a:path w="358140" h="358140">
                  <a:moveTo>
                    <a:pt x="357759" y="0"/>
                  </a:moveTo>
                  <a:lnTo>
                    <a:pt x="0" y="178879"/>
                  </a:lnTo>
                  <a:lnTo>
                    <a:pt x="357759" y="357759"/>
                  </a:lnTo>
                  <a:lnTo>
                    <a:pt x="357759" y="0"/>
                  </a:lnTo>
                  <a:close/>
                </a:path>
              </a:pathLst>
            </a:custGeom>
            <a:solidFill>
              <a:srgbClr val="6F85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8676258" y="6441376"/>
              <a:ext cx="358140" cy="358140"/>
            </a:xfrm>
            <a:custGeom>
              <a:avLst/>
              <a:gdLst/>
              <a:ahLst/>
              <a:cxnLst/>
              <a:rect l="l" t="t" r="r" b="b"/>
              <a:pathLst>
                <a:path w="358140" h="358140">
                  <a:moveTo>
                    <a:pt x="0" y="178879"/>
                  </a:moveTo>
                  <a:lnTo>
                    <a:pt x="357759" y="0"/>
                  </a:lnTo>
                  <a:lnTo>
                    <a:pt x="357759" y="357759"/>
                  </a:lnTo>
                  <a:lnTo>
                    <a:pt x="0" y="178879"/>
                  </a:lnTo>
                  <a:close/>
                </a:path>
              </a:pathLst>
            </a:custGeom>
            <a:ln w="259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8565641" y="6381749"/>
              <a:ext cx="579120" cy="477520"/>
            </a:xfrm>
            <a:custGeom>
              <a:avLst/>
              <a:gdLst/>
              <a:ahLst/>
              <a:cxnLst/>
              <a:rect l="l" t="t" r="r" b="b"/>
              <a:pathLst>
                <a:path w="579120" h="477520">
                  <a:moveTo>
                    <a:pt x="0" y="477012"/>
                  </a:moveTo>
                  <a:lnTo>
                    <a:pt x="579120" y="477012"/>
                  </a:lnTo>
                  <a:lnTo>
                    <a:pt x="579120" y="0"/>
                  </a:lnTo>
                  <a:lnTo>
                    <a:pt x="0" y="0"/>
                  </a:lnTo>
                  <a:lnTo>
                    <a:pt x="0" y="477012"/>
                  </a:lnTo>
                  <a:close/>
                </a:path>
              </a:pathLst>
            </a:custGeom>
            <a:ln w="259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</TotalTime>
  <Words>333</Words>
  <Application>Microsoft Office PowerPoint</Application>
  <PresentationFormat>Экран (4:3)</PresentationFormat>
  <Paragraphs>107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Презентация PowerPoint</vt:lpstr>
      <vt:lpstr>Презентация PowerPoint</vt:lpstr>
      <vt:lpstr>Программное обеспечение компьютера</vt:lpstr>
      <vt:lpstr>Презентация PowerPoint</vt:lpstr>
      <vt:lpstr>Системное программное обеспечение включает в  себя базовое ПО (операционная система) и сервисные  программы.</vt:lpstr>
      <vt:lpstr>Обслуживание  дисков</vt:lpstr>
      <vt:lpstr>Презентация PowerPoint</vt:lpstr>
      <vt:lpstr>Графические  редакторы</vt:lpstr>
      <vt:lpstr>Математические  пакеты</vt:lpstr>
      <vt:lpstr>Презентация PowerPoint</vt:lpstr>
      <vt:lpstr>Презентация PowerPoint</vt:lpstr>
      <vt:lpstr>А.  Программа обучения английскому языку  Б. Текстовый редактор WORD</vt:lpstr>
      <vt:lpstr>Презентация PowerPoint</vt:lpstr>
      <vt:lpstr>Используемые источники: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Елена Иванникова</cp:lastModifiedBy>
  <cp:revision>3</cp:revision>
  <dcterms:created xsi:type="dcterms:W3CDTF">2022-01-18T22:13:23Z</dcterms:created>
  <dcterms:modified xsi:type="dcterms:W3CDTF">2022-01-19T06:17:00Z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2016-10-28T00:00:00Z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2022-01-18T00:00:00Z</vt:filetime>
  </property>
</Properties>
</file>