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7" r:id="rId5"/>
    <p:sldId id="270" r:id="rId6"/>
    <p:sldId id="271" r:id="rId7"/>
    <p:sldId id="269" r:id="rId8"/>
    <p:sldId id="272" r:id="rId9"/>
    <p:sldId id="273" r:id="rId10"/>
    <p:sldId id="259" r:id="rId11"/>
    <p:sldId id="268" r:id="rId12"/>
    <p:sldId id="260" r:id="rId13"/>
    <p:sldId id="261" r:id="rId14"/>
    <p:sldId id="262" r:id="rId15"/>
    <p:sldId id="263" r:id="rId16"/>
    <p:sldId id="266" r:id="rId17"/>
    <p:sldId id="264" r:id="rId18"/>
    <p:sldId id="265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44" autoAdjust="0"/>
  </p:normalViewPr>
  <p:slideViewPr>
    <p:cSldViewPr>
      <p:cViewPr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lacepic.ru/wp-content/uploads/2018/11/220-0021.jpg" TargetMode="External"/><Relationship Id="rId7" Type="http://schemas.openxmlformats.org/officeDocument/2006/relationships/hyperlink" Target="https://givnost.ru/zimuyushhie-pticy-nazvaniya-opisaniya-i-osobennosti-zimuyushhix-ptic/" TargetMode="External"/><Relationship Id="rId2" Type="http://schemas.openxmlformats.org/officeDocument/2006/relationships/hyperlink" Target="http://ds7-romashka.ucoz.ru/_nw/3/1467926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brari-biruch.ru/attachments/article/1256/kniga.pdf" TargetMode="External"/><Relationship Id="rId5" Type="http://schemas.openxmlformats.org/officeDocument/2006/relationships/hyperlink" Target="https://1.bp.blogspot.com/-_rZZwZyauYg/XcmBTfSRE3I/AAAAAAAAAuM/d69LKC0cVcwBpJUXXpySHadVse8ODH98gCLcBGAsYHQ/s1600/img13.jpg" TargetMode="External"/><Relationship Id="rId4" Type="http://schemas.openxmlformats.org/officeDocument/2006/relationships/hyperlink" Target="https://prosamodelki.ru/uploads/images4/f44c82a631fd73525452d13db7835da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96752"/>
            <a:ext cx="7772400" cy="129614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«Кормушка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ворческий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584776" cy="3744416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работу:</a:t>
            </a:r>
          </a:p>
          <a:p>
            <a:pPr algn="r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Наместников Сергей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«В»  класса</a:t>
            </a:r>
          </a:p>
          <a:p>
            <a:pPr algn="r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Саломатова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Ольга Александровна</a:t>
            </a:r>
          </a:p>
          <a:p>
            <a:pPr algn="r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</a:t>
            </a:r>
          </a:p>
          <a:p>
            <a:pPr algn="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МОУ </a:t>
            </a:r>
            <a:r>
              <a:rPr lang="ru-RU" sz="2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Даурская</a:t>
            </a:r>
            <a:r>
              <a:rPr lang="ru-RU" sz="2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2023г</a:t>
            </a:r>
            <a:endParaRPr lang="ru-RU" sz="2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17265" r="11379" b="30124"/>
          <a:stretch/>
        </p:blipFill>
        <p:spPr bwMode="auto">
          <a:xfrm>
            <a:off x="467544" y="2331558"/>
            <a:ext cx="3600400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80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576064"/>
          </a:xfrm>
        </p:spPr>
        <p:txBody>
          <a:bodyPr>
            <a:no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584" y="1340768"/>
            <a:ext cx="2844824" cy="4392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2828835"/>
            <a:ext cx="4067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варианты кормушек, мы с папой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подумали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решили изготовить «Кормушку-домик» из дощечек.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53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9361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материала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132857"/>
            <a:ext cx="4032448" cy="36003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 папой решили сделать кормушку из экологически безопасного материала, древесины.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объяснил, что древесина - один из самых доступных и красивых природных материалов. Он легко поддаётся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обработке. Изделия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натуральной древесины экологически безопасны. Они не наносят вред окружающей среде.</a:t>
            </a:r>
          </a:p>
          <a:p>
            <a:endParaRPr lang="ru-RU" dirty="0"/>
          </a:p>
        </p:txBody>
      </p:sp>
      <p:pic>
        <p:nvPicPr>
          <p:cNvPr id="4098" name="Picture 2" descr="C:\Users\дима\Downloads\daf2w9y2in3sv990s84gog1ej0brwe2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04134"/>
            <a:ext cx="3311327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2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84784"/>
            <a:ext cx="4320480" cy="154178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Подборка материала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278" y="148478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2564904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понадобится: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сосновая – 1 штука </a:t>
            </a: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Саморез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- 20 штук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Наждачная бумага – 2 штуки.</a:t>
            </a:r>
          </a:p>
        </p:txBody>
      </p:sp>
    </p:spTree>
    <p:extLst>
      <p:ext uri="{BB962C8B-B14F-4D97-AF65-F5344CB8AC3E}">
        <p14:creationId xmlns:p14="http://schemas.microsoft.com/office/powerpoint/2010/main" val="89026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00808"/>
            <a:ext cx="3672408" cy="316835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кормушки необходимы электрический лобзик, молоток, наждачная бумага, карандаш,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линейка.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88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32856"/>
            <a:ext cx="4032448" cy="316835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Сборка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кормушки.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Соединяем дно кормушки 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досточки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краям при помощи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саморезов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Сборка крыши.	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Отличная у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получилась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кормушка,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зимующих птиц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592" y="162880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9116" y="5567536"/>
            <a:ext cx="316835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53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3277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480" y="156517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90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556792"/>
            <a:ext cx="3096344" cy="45365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птицам было удобно сидеть на кормушке, снизу, я прикрепил лоток, тоже из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досточек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Отличная кормушка получилась!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7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936104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04863"/>
            <a:ext cx="7272808" cy="324036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моей работы являлось изготовление экологически безопасной кормушки для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зимующих птиц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этого был использован природный материал, который не наносит вреда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среде.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роцесс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кормушки и полученный результат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радует.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достигнута. 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повесил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кормушку под окнами нашего класса. Я с одноклассниками буду подкармливать птиц в холодные, зимние дни.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5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40768"/>
            <a:ext cx="7056784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Памятка: «Чем можно подкармливать птиц зимой»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дима\Downloads\146792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912768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flipV="1">
            <a:off x="457200" y="2522889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983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дима\Downloads\WJldo1QQbxcLO2GeU_D5kuy2T3AmuOFRjGarWBkajaFQJycZefT0reg3GLGa1kImr9zWlS2J7Pa6YW7zXgc3iq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00201"/>
            <a:ext cx="4680520" cy="41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85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68760"/>
            <a:ext cx="6768752" cy="136815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экологически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безопасной кормушки для птиц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616" y="1600201"/>
            <a:ext cx="7571184" cy="434908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1.Продумать конструкцию кормушки, дизайн изделия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Выполнить чертёж будущего изделия.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Выбрать материал и инструменты для работы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Изготовить изделие согласно чертежу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Произвести сборку и отделку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Провести анализ изделия.</a:t>
            </a:r>
          </a:p>
        </p:txBody>
      </p:sp>
    </p:spTree>
    <p:extLst>
      <p:ext uri="{BB962C8B-B14F-4D97-AF65-F5344CB8AC3E}">
        <p14:creationId xmlns:p14="http://schemas.microsoft.com/office/powerpoint/2010/main" val="275287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6984776" cy="36003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/>
              <a:t>1. </a:t>
            </a: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ds7-romashka.ucoz.ru</a:t>
            </a:r>
            <a:r>
              <a:rPr lang="en-US" sz="2400" dirty="0">
                <a:hlinkClick r:id="rId2"/>
              </a:rPr>
              <a:t>/_</a:t>
            </a:r>
            <a:r>
              <a:rPr lang="en-US" sz="2400" dirty="0" smtClean="0">
                <a:hlinkClick r:id="rId2"/>
              </a:rPr>
              <a:t>nw/3/14679266.jpg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2. </a:t>
            </a:r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placepic.ru/wp-content/uploads/2018/11/220-0021.jpg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3. </a:t>
            </a:r>
            <a:r>
              <a:rPr lang="en-US" sz="2400" dirty="0">
                <a:hlinkClick r:id="rId4"/>
              </a:rPr>
              <a:t>https://</a:t>
            </a:r>
            <a:r>
              <a:rPr lang="en-US" sz="2400" dirty="0" smtClean="0">
                <a:hlinkClick r:id="rId4"/>
              </a:rPr>
              <a:t>prosamodelki.ru/uploads/images4/f44c82a631fd73525452d13db7835da3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4. </a:t>
            </a:r>
            <a:r>
              <a:rPr lang="en-US" sz="2400" dirty="0">
                <a:hlinkClick r:id="rId5"/>
              </a:rPr>
              <a:t>https://1.bp.blogspot.com/-_</a:t>
            </a:r>
            <a:r>
              <a:rPr lang="en-US" sz="2400" dirty="0" smtClean="0">
                <a:hlinkClick r:id="rId5"/>
              </a:rPr>
              <a:t>rZZwZyauYg/XcmBTfSRE3I/AAAAAAAAAuM/d69LKC0cVcwBpJUXXpySHadVse8ODH98gCLcBGAsYHQ/s1600/img13.jpg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5. </a:t>
            </a:r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www.librari-biruch.ru/attachments/article/1256/kniga.pdf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6. </a:t>
            </a:r>
            <a:r>
              <a:rPr lang="en-US" sz="2400" dirty="0">
                <a:hlinkClick r:id="rId7"/>
              </a:rPr>
              <a:t>https://givnost.ru/zimuyushhie-pticy-nazvaniya-opisaniya-i-osobennosti-zimuyushhix-ptic</a:t>
            </a:r>
            <a:r>
              <a:rPr lang="en-US" sz="2400" dirty="0" smtClean="0">
                <a:hlinkClick r:id="rId7"/>
              </a:rPr>
              <a:t>/</a:t>
            </a:r>
            <a:r>
              <a:rPr lang="ru-RU" sz="2400" dirty="0" smtClean="0"/>
              <a:t> 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73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76872"/>
            <a:ext cx="7128792" cy="3849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Родине начинается с любви 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окружающему нас миру.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заботясь о птицах, человек заботится о окружающей среде. Очень важно сохранить птиц, так как они являются неотъемлемой частью природы.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дима\Downloads\b4527176-ece7-53c1-87cc-403a7f9ae7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05064"/>
            <a:ext cx="4104456" cy="2580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17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412776"/>
            <a:ext cx="3384376" cy="72008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00800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птиц гибнет зимой, человек может помочь им пережить холод.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значимость: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птиц, практическое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к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проблемам защиты птиц в зимнее время.</a:t>
            </a:r>
          </a:p>
        </p:txBody>
      </p:sp>
    </p:spTree>
    <p:extLst>
      <p:ext uri="{BB962C8B-B14F-4D97-AF65-F5344CB8AC3E}">
        <p14:creationId xmlns:p14="http://schemas.microsoft.com/office/powerpoint/2010/main" val="14819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6624736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на уроке окружающего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мира учитель, предложила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позаботиться о наших меньших братьях – птицах, и сделать для них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кормушки.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решил провести анкетирование среди моих одноклассников и выяснить, как они готовы оказывать помощь птицам в холодные зимние дни.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33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анкеты: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772817"/>
            <a:ext cx="7128792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Делали ли вы кормушки для птиц?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2.Из какого материала можно сделать кормушки?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Зачем люди делают кормушки для птиц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анкетировании приняло участие 18 человек.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Кормушки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только 6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подручных материалов.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они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разместили на территории своих домов. А я хочу выполнить кормушку и повесить её под окнами нашего класса, чтобы можно было наблюдать за птицами.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7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по изготовлению кормушки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16833"/>
            <a:ext cx="6840760" cy="33123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Подготовительный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Обоснование проекта. Анализ идей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Выбор эскиза. Выполнение чертежа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Разработка дизайна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Подготовка материала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Изготовление кормушки по чертежу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Анализ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Повесить кормушку около школы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по кормлению птиц.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64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79208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Виды кормушек: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5230" y="1988840"/>
            <a:ext cx="5713034" cy="4137323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Кормушки </a:t>
            </a:r>
            <a:r>
              <a:rPr lang="ru-RU" sz="2400" b="1" dirty="0"/>
              <a:t>бывают разных конструкций: кормовые столики,  лотки, кормушки-домики, кормушки-булавки, кормушки-крючки. </a:t>
            </a:r>
          </a:p>
          <a:p>
            <a:endParaRPr lang="ru-RU" dirty="0"/>
          </a:p>
        </p:txBody>
      </p:sp>
      <p:pic>
        <p:nvPicPr>
          <p:cNvPr id="2050" name="Picture 2" descr="C:\Users\дима\Downloads\2c1326884803f6ca75f87ecc5db1181a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5"/>
          <a:stretch/>
        </p:blipFill>
        <p:spPr bwMode="auto">
          <a:xfrm>
            <a:off x="2987824" y="3163695"/>
            <a:ext cx="5381189" cy="308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дима\Downloads\220-0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5" t="14704" r="10625" b="17782"/>
          <a:stretch/>
        </p:blipFill>
        <p:spPr bwMode="auto">
          <a:xfrm>
            <a:off x="683568" y="764704"/>
            <a:ext cx="1632979" cy="86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дима\Downloads\1661234315_1-krasivosti-pro-p-samka-vorobya-pinterest-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5" t="12181" r="18461" b="9144"/>
          <a:stretch/>
        </p:blipFill>
        <p:spPr bwMode="auto">
          <a:xfrm>
            <a:off x="948394" y="3625602"/>
            <a:ext cx="1622655" cy="111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има\Downloads\1647124862_1-kartinkin-net-p-kartinki-so-snegiryami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1" y="5003084"/>
            <a:ext cx="1905738" cy="122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5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84784"/>
            <a:ext cx="6768752" cy="72008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эскиза. Выполнение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чертежа.</a:t>
            </a:r>
            <a:endParaRPr lang="ru-RU" sz="2800" b="1" dirty="0"/>
          </a:p>
        </p:txBody>
      </p:sp>
      <p:pic>
        <p:nvPicPr>
          <p:cNvPr id="5122" name="Picture 2" descr="C:\Users\дима\Downloads\f44c82a631fd73525452d13db7835da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3"/>
            <a:ext cx="57606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79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609</Words>
  <Application>Microsoft Office PowerPoint</Application>
  <PresentationFormat>Экран (4:3)</PresentationFormat>
  <Paragraphs>76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«Кормушка для птиц» творческий, экологический проект</vt:lpstr>
      <vt:lpstr>Цель проекта: изготовление экологически безопасной кормушки для птиц.</vt:lpstr>
      <vt:lpstr>Актуальность проблемы:</vt:lpstr>
      <vt:lpstr>Гипотеза:</vt:lpstr>
      <vt:lpstr>Презентация PowerPoint</vt:lpstr>
      <vt:lpstr>Вопросы анкеты:</vt:lpstr>
      <vt:lpstr>Этапы работы по изготовлению кормушки</vt:lpstr>
      <vt:lpstr>Виды кормушек:</vt:lpstr>
      <vt:lpstr>Выбор эскиза. Выполнение чертежа.</vt:lpstr>
      <vt:lpstr>Презентация PowerPoint</vt:lpstr>
      <vt:lpstr>Выбор материала</vt:lpstr>
      <vt:lpstr>Подборка материала.</vt:lpstr>
      <vt:lpstr>Для изготовления кормушки необходимы электрический лобзик, молоток, наждачная бумага, карандаш, линейка. </vt:lpstr>
      <vt:lpstr>Сборка кормушки. 1. Соединяем дно кормушки и досточки по краям при помощи саморезов.  2. Сборка крыши.  3. Отличная у нас получилась кормушка, для зимующих птиц! </vt:lpstr>
      <vt:lpstr>Презентация PowerPoint</vt:lpstr>
      <vt:lpstr>Чтобы птицам было удобно сидеть на кормушке, снизу, я прикрепил лоток, тоже из досточек. Отличная кормушка получилась!</vt:lpstr>
      <vt:lpstr>Выводы:</vt:lpstr>
      <vt:lpstr>Памятка: «Чем можно подкармливать птиц зимой» </vt:lpstr>
      <vt:lpstr>Презентация PowerPoint</vt:lpstr>
      <vt:lpstr>Используемая литература: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«Кормушка для птиц» творческий, экологический проект</dc:title>
  <dc:creator>дима</dc:creator>
  <cp:lastModifiedBy>дима</cp:lastModifiedBy>
  <cp:revision>20</cp:revision>
  <dcterms:created xsi:type="dcterms:W3CDTF">2023-02-07T16:05:34Z</dcterms:created>
  <dcterms:modified xsi:type="dcterms:W3CDTF">2023-02-13T12:43:41Z</dcterms:modified>
</cp:coreProperties>
</file>