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1" r:id="rId6"/>
    <p:sldId id="262" r:id="rId7"/>
    <p:sldId id="263" r:id="rId8"/>
    <p:sldId id="267" r:id="rId9"/>
    <p:sldId id="264" r:id="rId10"/>
    <p:sldId id="265" r:id="rId11"/>
    <p:sldId id="266" r:id="rId12"/>
    <p:sldId id="28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92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slide" Target="slide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51520" y="188640"/>
            <a:ext cx="8640000" cy="6458490"/>
          </a:xfrm>
          <a:prstGeom prst="roundRect">
            <a:avLst>
              <a:gd name="adj" fmla="val 3879"/>
            </a:avLst>
          </a:prstGeom>
          <a:solidFill>
            <a:schemeClr val="bg1"/>
          </a:solidFill>
          <a:ln w="1397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1835696" y="3573016"/>
            <a:ext cx="5760640" cy="117199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интерактивный тренажёр 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2 класс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9" name="Управляющая кнопка: сведения 8">
            <a:hlinkClick r:id="rId2" action="ppaction://hlinksldjump" highlightClick="1"/>
          </p:cNvPr>
          <p:cNvSpPr/>
          <p:nvPr/>
        </p:nvSpPr>
        <p:spPr>
          <a:xfrm>
            <a:off x="416861" y="332696"/>
            <a:ext cx="324000" cy="360000"/>
          </a:xfrm>
          <a:prstGeom prst="actionButtonInformati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множение 9">
            <a:hlinkClick r:id="" action="ppaction://hlinkshowjump?jump=endshow"/>
          </p:cNvPr>
          <p:cNvSpPr/>
          <p:nvPr/>
        </p:nvSpPr>
        <p:spPr>
          <a:xfrm>
            <a:off x="8389683" y="250686"/>
            <a:ext cx="354000" cy="432048"/>
          </a:xfrm>
          <a:prstGeom prst="mathMultiply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537932" y="1670943"/>
            <a:ext cx="6068133" cy="147002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000" b="1" dirty="0">
              <a:ln w="1905"/>
              <a:solidFill>
                <a:schemeClr val="accent5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sp>
        <p:nvSpPr>
          <p:cNvPr id="13" name="Правильный пятиугольник 12"/>
          <p:cNvSpPr/>
          <p:nvPr/>
        </p:nvSpPr>
        <p:spPr>
          <a:xfrm>
            <a:off x="1619672" y="404664"/>
            <a:ext cx="6120680" cy="3168352"/>
          </a:xfrm>
          <a:prstGeom prst="pentagon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Числа от 1 до 100</a:t>
            </a:r>
            <a:br>
              <a:rPr lang="ru-RU" sz="3200" b="1" dirty="0" smtClean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</a:br>
            <a:r>
              <a:rPr lang="ru-RU" sz="3200" b="1" dirty="0" smtClean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Устные приёмы </a:t>
            </a:r>
          </a:p>
          <a:p>
            <a:pPr algn="ctr"/>
            <a:r>
              <a:rPr lang="ru-RU" sz="3200" b="1" dirty="0" smtClean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сложения и вычитания</a:t>
            </a:r>
            <a:endParaRPr lang="ru-RU" sz="3200" b="1" dirty="0">
              <a:ln w="1905"/>
              <a:solidFill>
                <a:schemeClr val="accent5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pic>
        <p:nvPicPr>
          <p:cNvPr id="15362" name="Picture 2" descr="Картинки по запросу фикси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124745"/>
            <a:ext cx="2448272" cy="2396458"/>
          </a:xfrm>
          <a:prstGeom prst="rect">
            <a:avLst/>
          </a:prstGeom>
          <a:noFill/>
        </p:spPr>
      </p:pic>
      <p:pic>
        <p:nvPicPr>
          <p:cNvPr id="15364" name="Picture 4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732240" y="3212976"/>
            <a:ext cx="2020751" cy="3177134"/>
          </a:xfrm>
          <a:prstGeom prst="rect">
            <a:avLst/>
          </a:prstGeom>
          <a:noFill/>
        </p:spPr>
      </p:pic>
      <p:sp>
        <p:nvSpPr>
          <p:cNvPr id="14" name="Управляющая кнопка: далее 13">
            <a:hlinkClick r:id="rId5" action="ppaction://hlinksldjump" highlightClick="1">
              <a:snd r:embed="rId6" name="chimes.wav"/>
            </a:hlinkClick>
          </p:cNvPr>
          <p:cNvSpPr/>
          <p:nvPr/>
        </p:nvSpPr>
        <p:spPr>
          <a:xfrm>
            <a:off x="8316416" y="6093296"/>
            <a:ext cx="360040" cy="337810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44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51520" y="188640"/>
            <a:ext cx="8640000" cy="6458490"/>
          </a:xfrm>
          <a:prstGeom prst="roundRect">
            <a:avLst>
              <a:gd name="adj" fmla="val 3879"/>
            </a:avLst>
          </a:prstGeom>
          <a:solidFill>
            <a:schemeClr val="bg1"/>
          </a:solidFill>
          <a:ln w="1397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множение 9">
            <a:hlinkClick r:id="" action="ppaction://hlinkshowjump?jump=endshow"/>
          </p:cNvPr>
          <p:cNvSpPr/>
          <p:nvPr/>
        </p:nvSpPr>
        <p:spPr>
          <a:xfrm>
            <a:off x="8389683" y="250686"/>
            <a:ext cx="354000" cy="432048"/>
          </a:xfrm>
          <a:prstGeom prst="mathMultiply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Табличка 23"/>
          <p:cNvSpPr/>
          <p:nvPr/>
        </p:nvSpPr>
        <p:spPr>
          <a:xfrm>
            <a:off x="899592" y="466711"/>
            <a:ext cx="7272808" cy="1378114"/>
          </a:xfrm>
          <a:prstGeom prst="plaque">
            <a:avLst>
              <a:gd name="adj" fmla="val 16667"/>
            </a:avLst>
          </a:prstGeom>
          <a:ln/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146481" y="632548"/>
            <a:ext cx="503695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Чему равна разность чисел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90 и 50?</a:t>
            </a: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6" name="Двенадцатиугольник 25">
            <a:hlinkClick r:id="rId2" action="ppaction://hlinksldjump"/>
          </p:cNvPr>
          <p:cNvSpPr/>
          <p:nvPr/>
        </p:nvSpPr>
        <p:spPr>
          <a:xfrm>
            <a:off x="3347864" y="2636912"/>
            <a:ext cx="2073177" cy="1949470"/>
          </a:xfrm>
          <a:prstGeom prst="dodecag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Comic Sans MS" pitchFamily="66" charset="0"/>
              </a:rPr>
              <a:t>40</a:t>
            </a:r>
            <a:endParaRPr lang="ru-RU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1" name="Трапеция 30"/>
          <p:cNvSpPr/>
          <p:nvPr/>
        </p:nvSpPr>
        <p:spPr>
          <a:xfrm rot="10800000">
            <a:off x="395536" y="5229200"/>
            <a:ext cx="4176464" cy="4115571"/>
          </a:xfrm>
          <a:prstGeom prst="trapezoid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Выноска-облако 11"/>
          <p:cNvSpPr/>
          <p:nvPr/>
        </p:nvSpPr>
        <p:spPr>
          <a:xfrm>
            <a:off x="6804248" y="3284984"/>
            <a:ext cx="1872208" cy="913873"/>
          </a:xfrm>
          <a:prstGeom prst="cloudCallout">
            <a:avLst>
              <a:gd name="adj1" fmla="val 4375"/>
              <a:gd name="adj2" fmla="val 86733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Верно!</a:t>
            </a:r>
            <a:endParaRPr lang="ru-RU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11" name="Picture 2" descr="Картинки по запросу фиксики файе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67544" y="3501008"/>
            <a:ext cx="2372682" cy="2726061"/>
          </a:xfrm>
          <a:prstGeom prst="rect">
            <a:avLst/>
          </a:prstGeom>
          <a:noFill/>
        </p:spPr>
      </p:pic>
      <p:sp>
        <p:nvSpPr>
          <p:cNvPr id="13" name="Управляющая кнопка: далее 12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8316416" y="6093296"/>
            <a:ext cx="360040" cy="337810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58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51520" y="188640"/>
            <a:ext cx="8640000" cy="6458490"/>
          </a:xfrm>
          <a:prstGeom prst="roundRect">
            <a:avLst>
              <a:gd name="adj" fmla="val 3879"/>
            </a:avLst>
          </a:prstGeom>
          <a:solidFill>
            <a:schemeClr val="bg1"/>
          </a:solidFill>
          <a:ln w="1397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множение 9">
            <a:hlinkClick r:id="" action="ppaction://hlinkshowjump?jump=endshow"/>
          </p:cNvPr>
          <p:cNvSpPr/>
          <p:nvPr/>
        </p:nvSpPr>
        <p:spPr>
          <a:xfrm>
            <a:off x="8389683" y="250686"/>
            <a:ext cx="354000" cy="432048"/>
          </a:xfrm>
          <a:prstGeom prst="mathMultiply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Табличка 23"/>
          <p:cNvSpPr/>
          <p:nvPr/>
        </p:nvSpPr>
        <p:spPr>
          <a:xfrm>
            <a:off x="899592" y="466711"/>
            <a:ext cx="7272808" cy="1378114"/>
          </a:xfrm>
          <a:prstGeom prst="plaque">
            <a:avLst>
              <a:gd name="adj" fmla="val 16667"/>
            </a:avLst>
          </a:prstGeom>
          <a:ln/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146481" y="632548"/>
            <a:ext cx="503695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Чему равна разность чисел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90 и 50?</a:t>
            </a: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6" name="Двенадцатиугольник 25">
            <a:hlinkClick r:id="rId2" action="ppaction://hlinksldjump"/>
          </p:cNvPr>
          <p:cNvSpPr/>
          <p:nvPr/>
        </p:nvSpPr>
        <p:spPr>
          <a:xfrm>
            <a:off x="2879812" y="2010662"/>
            <a:ext cx="1512168" cy="1464346"/>
          </a:xfrm>
          <a:prstGeom prst="dodecag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</a:rPr>
              <a:t>40</a:t>
            </a:r>
            <a:endParaRPr lang="ru-RU" sz="36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7" name="Двенадцатиугольник 26">
            <a:hlinkClick r:id="rId3" action="ppaction://hlinksldjump"/>
          </p:cNvPr>
          <p:cNvSpPr/>
          <p:nvPr/>
        </p:nvSpPr>
        <p:spPr>
          <a:xfrm>
            <a:off x="5148064" y="1988840"/>
            <a:ext cx="1512168" cy="1464346"/>
          </a:xfrm>
          <a:prstGeom prst="dodecag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</a:rPr>
              <a:t>20</a:t>
            </a:r>
            <a:endParaRPr lang="ru-RU" sz="36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1" name="Трапеция 30"/>
          <p:cNvSpPr/>
          <p:nvPr/>
        </p:nvSpPr>
        <p:spPr>
          <a:xfrm rot="10800000">
            <a:off x="395536" y="5229200"/>
            <a:ext cx="4176464" cy="4115571"/>
          </a:xfrm>
          <a:prstGeom prst="trapezoid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Выноска-облако 10"/>
          <p:cNvSpPr/>
          <p:nvPr/>
        </p:nvSpPr>
        <p:spPr>
          <a:xfrm>
            <a:off x="399636" y="2636911"/>
            <a:ext cx="2228148" cy="1105009"/>
          </a:xfrm>
          <a:prstGeom prst="cloudCallout">
            <a:avLst>
              <a:gd name="adj1" fmla="val 3587"/>
              <a:gd name="adj2" fmla="val 98030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Ошибка!</a:t>
            </a:r>
            <a:endParaRPr lang="ru-RU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12" name="Picture 4" descr="Картинки по запросу фиксики игре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2708920"/>
            <a:ext cx="1872208" cy="3548282"/>
          </a:xfrm>
          <a:prstGeom prst="rect">
            <a:avLst/>
          </a:prstGeom>
          <a:noFill/>
        </p:spPr>
      </p:pic>
      <p:sp>
        <p:nvSpPr>
          <p:cNvPr id="14" name="Управляющая кнопка: далее 13">
            <a:hlinkClick r:id="rId3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8316416" y="6093296"/>
            <a:ext cx="360040" cy="337810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58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51520" y="188640"/>
            <a:ext cx="8640000" cy="6458490"/>
          </a:xfrm>
          <a:prstGeom prst="roundRect">
            <a:avLst>
              <a:gd name="adj" fmla="val 3879"/>
            </a:avLst>
          </a:prstGeom>
          <a:solidFill>
            <a:schemeClr val="bg1"/>
          </a:solidFill>
          <a:ln w="1397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множение 9">
            <a:hlinkClick r:id="" action="ppaction://hlinkshowjump?jump=endshow"/>
          </p:cNvPr>
          <p:cNvSpPr/>
          <p:nvPr/>
        </p:nvSpPr>
        <p:spPr>
          <a:xfrm>
            <a:off x="8389683" y="250686"/>
            <a:ext cx="354000" cy="432048"/>
          </a:xfrm>
          <a:prstGeom prst="mathMultiply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Табличка 23"/>
          <p:cNvSpPr/>
          <p:nvPr/>
        </p:nvSpPr>
        <p:spPr>
          <a:xfrm>
            <a:off x="899592" y="466711"/>
            <a:ext cx="7272808" cy="1378114"/>
          </a:xfrm>
          <a:prstGeom prst="plaque">
            <a:avLst>
              <a:gd name="adj" fmla="val 16667"/>
            </a:avLst>
          </a:prstGeom>
          <a:ln/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339752" y="620688"/>
            <a:ext cx="44644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  <a:latin typeface="Comic Sans MS" pitchFamily="66" charset="0"/>
              </a:rPr>
              <a:t>Молодцы!</a:t>
            </a:r>
            <a:endParaRPr lang="ru-RU" sz="66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1" name="Трапеция 30"/>
          <p:cNvSpPr/>
          <p:nvPr/>
        </p:nvSpPr>
        <p:spPr>
          <a:xfrm rot="10800000">
            <a:off x="395536" y="5229200"/>
            <a:ext cx="4176464" cy="4115571"/>
          </a:xfrm>
          <a:prstGeom prst="trapezoid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674" name="Picture 2" descr="Картинки по запросу фикси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804" y="2276872"/>
            <a:ext cx="8441818" cy="32403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358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51520" y="188640"/>
            <a:ext cx="8640000" cy="6458490"/>
          </a:xfrm>
          <a:prstGeom prst="roundRect">
            <a:avLst>
              <a:gd name="adj" fmla="val 3879"/>
            </a:avLst>
          </a:prstGeom>
          <a:solidFill>
            <a:schemeClr val="bg1"/>
          </a:solidFill>
          <a:ln w="1397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8316416" y="6093296"/>
            <a:ext cx="360040" cy="337810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множение 9">
            <a:hlinkClick r:id="" action="ppaction://hlinkshowjump?jump=endshow"/>
          </p:cNvPr>
          <p:cNvSpPr/>
          <p:nvPr/>
        </p:nvSpPr>
        <p:spPr>
          <a:xfrm>
            <a:off x="8389683" y="250686"/>
            <a:ext cx="354000" cy="432048"/>
          </a:xfrm>
          <a:prstGeom prst="mathMultiply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332512" y="692696"/>
            <a:ext cx="24737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Comic Sans MS" pitchFamily="66" charset="0"/>
              </a:rPr>
              <a:t>Р</a:t>
            </a:r>
            <a:r>
              <a:rPr lang="ru-RU" sz="4400" b="1" dirty="0" smtClean="0">
                <a:solidFill>
                  <a:srgbClr val="FF0000"/>
                </a:solidFill>
                <a:latin typeface="Comic Sans MS" pitchFamily="66" charset="0"/>
              </a:rPr>
              <a:t>ЕБЯТА!</a:t>
            </a:r>
            <a:endParaRPr lang="ru-RU" sz="4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1535322" y="1490439"/>
            <a:ext cx="6068133" cy="341424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Помогите Нолику и его друзьям выполнить задания. </a:t>
            </a:r>
            <a:r>
              <a:rPr lang="ru-RU" sz="3200" b="1" dirty="0" smtClean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Внимательно читайте </a:t>
            </a:r>
            <a:r>
              <a:rPr lang="ru-RU" sz="3200" b="1" dirty="0" smtClean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вопросы, выбирайте ответы</a:t>
            </a:r>
            <a:r>
              <a:rPr lang="ru-RU" sz="3200" b="1" dirty="0" smtClean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sz="2800" b="1" dirty="0" smtClean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Если ты допустил ошибку, то можешь ещё подумать и дать правильный ответ</a:t>
            </a:r>
            <a:endParaRPr lang="ru-RU" sz="2800" b="1" dirty="0">
              <a:ln w="1905"/>
              <a:solidFill>
                <a:schemeClr val="accent5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74736" y="5373216"/>
            <a:ext cx="45945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Удачи в работе!</a:t>
            </a:r>
            <a:endParaRPr lang="ru-RU" sz="44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4338" name="Picture 2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87058" y="250686"/>
            <a:ext cx="1800200" cy="1800200"/>
          </a:xfrm>
          <a:prstGeom prst="rect">
            <a:avLst/>
          </a:prstGeom>
          <a:noFill/>
        </p:spPr>
      </p:pic>
      <p:sp>
        <p:nvSpPr>
          <p:cNvPr id="14340" name="AutoShape 4" descr="Картинки по запросу фиксики геро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 descr="686-148908624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0375" y="3893809"/>
            <a:ext cx="152400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247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51520" y="188640"/>
            <a:ext cx="8640000" cy="6458490"/>
          </a:xfrm>
          <a:prstGeom prst="roundRect">
            <a:avLst>
              <a:gd name="adj" fmla="val 3879"/>
            </a:avLst>
          </a:prstGeom>
          <a:solidFill>
            <a:schemeClr val="bg1"/>
          </a:solidFill>
          <a:ln w="1397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множение 9">
            <a:hlinkClick r:id="" action="ppaction://hlinkshowjump?jump=endshow"/>
          </p:cNvPr>
          <p:cNvSpPr/>
          <p:nvPr/>
        </p:nvSpPr>
        <p:spPr>
          <a:xfrm>
            <a:off x="8389683" y="250686"/>
            <a:ext cx="354000" cy="432048"/>
          </a:xfrm>
          <a:prstGeom prst="mathMultiply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венадцатиугольник 12">
            <a:hlinkClick r:id="rId2" action="ppaction://hlinksldjump"/>
          </p:cNvPr>
          <p:cNvSpPr/>
          <p:nvPr/>
        </p:nvSpPr>
        <p:spPr>
          <a:xfrm>
            <a:off x="2699792" y="1953539"/>
            <a:ext cx="1512168" cy="1464346"/>
          </a:xfrm>
          <a:prstGeom prst="dodecag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</a:rPr>
              <a:t>53</a:t>
            </a:r>
            <a:endParaRPr lang="ru-RU" sz="36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4" name="Табличка 23"/>
          <p:cNvSpPr/>
          <p:nvPr/>
        </p:nvSpPr>
        <p:spPr>
          <a:xfrm>
            <a:off x="899592" y="466711"/>
            <a:ext cx="7272808" cy="1378114"/>
          </a:xfrm>
          <a:prstGeom prst="plaque">
            <a:avLst>
              <a:gd name="adj" fmla="val 16667"/>
            </a:avLst>
          </a:prstGeom>
          <a:ln/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336437" y="632548"/>
            <a:ext cx="465704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Чему равна сумма чисел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13 и 40?</a:t>
            </a: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7" name="Двенадцатиугольник 26">
            <a:hlinkClick r:id="rId3" action="ppaction://hlinksldjump"/>
          </p:cNvPr>
          <p:cNvSpPr/>
          <p:nvPr/>
        </p:nvSpPr>
        <p:spPr>
          <a:xfrm>
            <a:off x="5148064" y="1988840"/>
            <a:ext cx="1512168" cy="1464346"/>
          </a:xfrm>
          <a:prstGeom prst="dodecag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</a:rPr>
              <a:t>43</a:t>
            </a:r>
            <a:endParaRPr lang="ru-RU" sz="36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1" name="Трапеция 30"/>
          <p:cNvSpPr/>
          <p:nvPr/>
        </p:nvSpPr>
        <p:spPr>
          <a:xfrm rot="10800000">
            <a:off x="395536" y="5229200"/>
            <a:ext cx="4176464" cy="4115571"/>
          </a:xfrm>
          <a:prstGeom prst="trapezoid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14" name="AutoShape 2" descr="Картинки по запросу фиксики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16" name="AutoShape 4" descr="Картинки по запросу фикси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18" name="AutoShape 6" descr="Картинки по запросу фикси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20" name="AutoShape 8" descr="Картинки по запросу фикси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Рисунок 14" descr="253.340x3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4365104"/>
            <a:ext cx="1944216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58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51520" y="188640"/>
            <a:ext cx="8640000" cy="6458490"/>
          </a:xfrm>
          <a:prstGeom prst="roundRect">
            <a:avLst>
              <a:gd name="adj" fmla="val 3879"/>
            </a:avLst>
          </a:prstGeom>
          <a:solidFill>
            <a:schemeClr val="bg1"/>
          </a:solidFill>
          <a:ln w="1397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множение 9">
            <a:hlinkClick r:id="" action="ppaction://hlinkshowjump?jump=endshow"/>
          </p:cNvPr>
          <p:cNvSpPr/>
          <p:nvPr/>
        </p:nvSpPr>
        <p:spPr>
          <a:xfrm>
            <a:off x="8389683" y="250686"/>
            <a:ext cx="354000" cy="432048"/>
          </a:xfrm>
          <a:prstGeom prst="mathMultiply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венадцатиугольник 12">
            <a:hlinkClick r:id="rId2" action="ppaction://hlinksldjump"/>
          </p:cNvPr>
          <p:cNvSpPr/>
          <p:nvPr/>
        </p:nvSpPr>
        <p:spPr>
          <a:xfrm>
            <a:off x="3347864" y="2276872"/>
            <a:ext cx="2592288" cy="2123533"/>
          </a:xfrm>
          <a:prstGeom prst="dodecag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Comic Sans MS" pitchFamily="66" charset="0"/>
              </a:rPr>
              <a:t>53</a:t>
            </a:r>
            <a:endParaRPr lang="ru-RU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4" name="Табличка 23"/>
          <p:cNvSpPr/>
          <p:nvPr/>
        </p:nvSpPr>
        <p:spPr>
          <a:xfrm>
            <a:off x="899592" y="466711"/>
            <a:ext cx="7272808" cy="1378114"/>
          </a:xfrm>
          <a:prstGeom prst="plaque">
            <a:avLst>
              <a:gd name="adj" fmla="val 16667"/>
            </a:avLst>
          </a:prstGeom>
          <a:ln/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336437" y="632548"/>
            <a:ext cx="465704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Чему равна сумма чисел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13 и 40?</a:t>
            </a: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3" name="Выноска-облако 22"/>
          <p:cNvSpPr/>
          <p:nvPr/>
        </p:nvSpPr>
        <p:spPr>
          <a:xfrm>
            <a:off x="6804248" y="3284984"/>
            <a:ext cx="1872208" cy="913873"/>
          </a:xfrm>
          <a:prstGeom prst="cloudCallout">
            <a:avLst>
              <a:gd name="adj1" fmla="val 4375"/>
              <a:gd name="adj2" fmla="val 86733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Верно!</a:t>
            </a:r>
            <a:endParaRPr lang="ru-RU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1" name="Трапеция 30"/>
          <p:cNvSpPr/>
          <p:nvPr/>
        </p:nvSpPr>
        <p:spPr>
          <a:xfrm rot="10800000">
            <a:off x="395536" y="5229200"/>
            <a:ext cx="4176464" cy="4115571"/>
          </a:xfrm>
          <a:prstGeom prst="trapezoid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 descr="Картинки по запросу фиксики файе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67544" y="3501008"/>
            <a:ext cx="2372682" cy="2726061"/>
          </a:xfrm>
          <a:prstGeom prst="rect">
            <a:avLst/>
          </a:prstGeom>
          <a:noFill/>
        </p:spPr>
      </p:pic>
      <p:sp>
        <p:nvSpPr>
          <p:cNvPr id="11" name="Управляющая кнопка: далее 10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8316416" y="6093296"/>
            <a:ext cx="360040" cy="337810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58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51520" y="188640"/>
            <a:ext cx="8640000" cy="6458490"/>
          </a:xfrm>
          <a:prstGeom prst="roundRect">
            <a:avLst>
              <a:gd name="adj" fmla="val 3879"/>
            </a:avLst>
          </a:prstGeom>
          <a:solidFill>
            <a:schemeClr val="bg1"/>
          </a:solidFill>
          <a:ln w="1397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множение 9">
            <a:hlinkClick r:id="" action="ppaction://hlinkshowjump?jump=endshow"/>
          </p:cNvPr>
          <p:cNvSpPr/>
          <p:nvPr/>
        </p:nvSpPr>
        <p:spPr>
          <a:xfrm>
            <a:off x="8389683" y="250686"/>
            <a:ext cx="354000" cy="432048"/>
          </a:xfrm>
          <a:prstGeom prst="mathMultiply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венадцатиугольник 12">
            <a:hlinkClick r:id="rId2" action="ppaction://hlinksldjump"/>
          </p:cNvPr>
          <p:cNvSpPr/>
          <p:nvPr/>
        </p:nvSpPr>
        <p:spPr>
          <a:xfrm>
            <a:off x="2699792" y="1953539"/>
            <a:ext cx="1512168" cy="1464346"/>
          </a:xfrm>
          <a:prstGeom prst="dodecag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</a:rPr>
              <a:t>53</a:t>
            </a:r>
            <a:endParaRPr lang="ru-RU" sz="36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4" name="Табличка 23"/>
          <p:cNvSpPr/>
          <p:nvPr/>
        </p:nvSpPr>
        <p:spPr>
          <a:xfrm>
            <a:off x="899592" y="466711"/>
            <a:ext cx="7272808" cy="1378114"/>
          </a:xfrm>
          <a:prstGeom prst="plaque">
            <a:avLst>
              <a:gd name="adj" fmla="val 16667"/>
            </a:avLst>
          </a:prstGeom>
          <a:ln/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336437" y="632548"/>
            <a:ext cx="465704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Чему равна сумма чисел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13 и 40?</a:t>
            </a: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7" name="Двенадцатиугольник 26"/>
          <p:cNvSpPr/>
          <p:nvPr/>
        </p:nvSpPr>
        <p:spPr>
          <a:xfrm>
            <a:off x="5148064" y="1988840"/>
            <a:ext cx="1512168" cy="1464346"/>
          </a:xfrm>
          <a:prstGeom prst="dodecag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</a:rPr>
              <a:t>43</a:t>
            </a:r>
            <a:endParaRPr lang="ru-RU" sz="36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9" name="Выноска-облако 28"/>
          <p:cNvSpPr/>
          <p:nvPr/>
        </p:nvSpPr>
        <p:spPr>
          <a:xfrm>
            <a:off x="399636" y="2636911"/>
            <a:ext cx="2228148" cy="1105009"/>
          </a:xfrm>
          <a:prstGeom prst="cloudCallout">
            <a:avLst>
              <a:gd name="adj1" fmla="val 3587"/>
              <a:gd name="adj2" fmla="val 98030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Ошибка!</a:t>
            </a:r>
            <a:endParaRPr lang="ru-RU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1" name="Трапеция 30"/>
          <p:cNvSpPr/>
          <p:nvPr/>
        </p:nvSpPr>
        <p:spPr>
          <a:xfrm rot="10800000">
            <a:off x="395536" y="5229200"/>
            <a:ext cx="4176464" cy="4115571"/>
          </a:xfrm>
          <a:prstGeom prst="trapezoid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4" descr="Картинки по запросу фиксики игре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2852936"/>
            <a:ext cx="1872208" cy="3548282"/>
          </a:xfrm>
          <a:prstGeom prst="rect">
            <a:avLst/>
          </a:prstGeom>
          <a:noFill/>
        </p:spPr>
      </p:pic>
      <p:sp>
        <p:nvSpPr>
          <p:cNvPr id="15" name="Управляющая кнопка: далее 14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8316416" y="6093296"/>
            <a:ext cx="360040" cy="337810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58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51520" y="188640"/>
            <a:ext cx="8640000" cy="6458490"/>
          </a:xfrm>
          <a:prstGeom prst="roundRect">
            <a:avLst>
              <a:gd name="adj" fmla="val 3879"/>
            </a:avLst>
          </a:prstGeom>
          <a:solidFill>
            <a:schemeClr val="bg1"/>
          </a:solidFill>
          <a:ln w="1397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множение 9">
            <a:hlinkClick r:id="" action="ppaction://hlinkshowjump?jump=endshow"/>
          </p:cNvPr>
          <p:cNvSpPr/>
          <p:nvPr/>
        </p:nvSpPr>
        <p:spPr>
          <a:xfrm>
            <a:off x="8389683" y="250686"/>
            <a:ext cx="354000" cy="432048"/>
          </a:xfrm>
          <a:prstGeom prst="mathMultiply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венадцатиугольник 12">
            <a:hlinkClick r:id="rId2" action="ppaction://hlinksldjump"/>
          </p:cNvPr>
          <p:cNvSpPr/>
          <p:nvPr/>
        </p:nvSpPr>
        <p:spPr>
          <a:xfrm>
            <a:off x="2699792" y="1953539"/>
            <a:ext cx="1512168" cy="1464346"/>
          </a:xfrm>
          <a:prstGeom prst="dodecag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</a:rPr>
              <a:t>82</a:t>
            </a:r>
            <a:endParaRPr lang="ru-RU" sz="36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4" name="Табличка 23"/>
          <p:cNvSpPr/>
          <p:nvPr/>
        </p:nvSpPr>
        <p:spPr>
          <a:xfrm>
            <a:off x="899592" y="466711"/>
            <a:ext cx="7272808" cy="1378114"/>
          </a:xfrm>
          <a:prstGeom prst="plaque">
            <a:avLst>
              <a:gd name="adj" fmla="val 16667"/>
            </a:avLst>
          </a:prstGeom>
          <a:ln/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336437" y="632548"/>
            <a:ext cx="465704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Чему равна сумма чисел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17 и 65?</a:t>
            </a: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7" name="Двенадцатиугольник 26">
            <a:hlinkClick r:id="rId3" action="ppaction://hlinksldjump"/>
          </p:cNvPr>
          <p:cNvSpPr/>
          <p:nvPr/>
        </p:nvSpPr>
        <p:spPr>
          <a:xfrm>
            <a:off x="5148064" y="1988840"/>
            <a:ext cx="1512168" cy="1464346"/>
          </a:xfrm>
          <a:prstGeom prst="dodecag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</a:rPr>
              <a:t>83</a:t>
            </a:r>
            <a:endParaRPr lang="ru-RU" sz="36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1" name="Трапеция 30"/>
          <p:cNvSpPr/>
          <p:nvPr/>
        </p:nvSpPr>
        <p:spPr>
          <a:xfrm rot="10800000">
            <a:off x="395536" y="5229200"/>
            <a:ext cx="4176464" cy="4115571"/>
          </a:xfrm>
          <a:prstGeom prst="trapezoid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253.340x3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4365104"/>
            <a:ext cx="1944216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58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51520" y="188640"/>
            <a:ext cx="8640000" cy="6458490"/>
          </a:xfrm>
          <a:prstGeom prst="roundRect">
            <a:avLst>
              <a:gd name="adj" fmla="val 3879"/>
            </a:avLst>
          </a:prstGeom>
          <a:solidFill>
            <a:schemeClr val="bg1"/>
          </a:solidFill>
          <a:ln w="1397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множение 9">
            <a:hlinkClick r:id="" action="ppaction://hlinkshowjump?jump=endshow"/>
          </p:cNvPr>
          <p:cNvSpPr/>
          <p:nvPr/>
        </p:nvSpPr>
        <p:spPr>
          <a:xfrm>
            <a:off x="8389683" y="250686"/>
            <a:ext cx="354000" cy="432048"/>
          </a:xfrm>
          <a:prstGeom prst="mathMultiply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венадцатиугольник 12">
            <a:hlinkClick r:id="rId2" action="ppaction://hlinksldjump"/>
          </p:cNvPr>
          <p:cNvSpPr/>
          <p:nvPr/>
        </p:nvSpPr>
        <p:spPr>
          <a:xfrm>
            <a:off x="3419872" y="2564904"/>
            <a:ext cx="2376264" cy="1968402"/>
          </a:xfrm>
          <a:prstGeom prst="dodecag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Comic Sans MS" pitchFamily="66" charset="0"/>
              </a:rPr>
              <a:t>82</a:t>
            </a:r>
            <a:endParaRPr lang="ru-RU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4" name="Табличка 23"/>
          <p:cNvSpPr/>
          <p:nvPr/>
        </p:nvSpPr>
        <p:spPr>
          <a:xfrm>
            <a:off x="899592" y="466711"/>
            <a:ext cx="7272808" cy="1378114"/>
          </a:xfrm>
          <a:prstGeom prst="plaque">
            <a:avLst>
              <a:gd name="adj" fmla="val 16667"/>
            </a:avLst>
          </a:prstGeom>
          <a:ln/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336437" y="632548"/>
            <a:ext cx="465704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Чему равна сумма чисел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17 и 65?</a:t>
            </a: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1" name="Трапеция 30"/>
          <p:cNvSpPr/>
          <p:nvPr/>
        </p:nvSpPr>
        <p:spPr>
          <a:xfrm rot="10800000">
            <a:off x="395536" y="5229200"/>
            <a:ext cx="4176464" cy="4115571"/>
          </a:xfrm>
          <a:prstGeom prst="trapezoid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Выноска-облако 10"/>
          <p:cNvSpPr/>
          <p:nvPr/>
        </p:nvSpPr>
        <p:spPr>
          <a:xfrm>
            <a:off x="6804248" y="3284984"/>
            <a:ext cx="1872208" cy="913873"/>
          </a:xfrm>
          <a:prstGeom prst="cloudCallout">
            <a:avLst>
              <a:gd name="adj1" fmla="val 4375"/>
              <a:gd name="adj2" fmla="val 86733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Верно!</a:t>
            </a:r>
            <a:endParaRPr lang="ru-RU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12" name="Picture 2" descr="Картинки по запросу фиксики файе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67544" y="3501008"/>
            <a:ext cx="2372682" cy="2726061"/>
          </a:xfrm>
          <a:prstGeom prst="rect">
            <a:avLst/>
          </a:prstGeom>
          <a:noFill/>
        </p:spPr>
      </p:pic>
      <p:sp>
        <p:nvSpPr>
          <p:cNvPr id="14" name="Управляющая кнопка: далее 13">
            <a:hlinkClick r:id="rId4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8316416" y="6093296"/>
            <a:ext cx="360040" cy="337810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58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51520" y="188640"/>
            <a:ext cx="8640000" cy="6458490"/>
          </a:xfrm>
          <a:prstGeom prst="roundRect">
            <a:avLst>
              <a:gd name="adj" fmla="val 3879"/>
            </a:avLst>
          </a:prstGeom>
          <a:solidFill>
            <a:schemeClr val="bg1"/>
          </a:solidFill>
          <a:ln w="1397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множение 9">
            <a:hlinkClick r:id="" action="ppaction://hlinkshowjump?jump=endshow"/>
          </p:cNvPr>
          <p:cNvSpPr/>
          <p:nvPr/>
        </p:nvSpPr>
        <p:spPr>
          <a:xfrm>
            <a:off x="8389683" y="250686"/>
            <a:ext cx="354000" cy="432048"/>
          </a:xfrm>
          <a:prstGeom prst="mathMultiply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венадцатиугольник 12">
            <a:hlinkClick r:id="rId2" action="ppaction://hlinksldjump"/>
          </p:cNvPr>
          <p:cNvSpPr/>
          <p:nvPr/>
        </p:nvSpPr>
        <p:spPr>
          <a:xfrm>
            <a:off x="2699792" y="1953539"/>
            <a:ext cx="1512168" cy="1464346"/>
          </a:xfrm>
          <a:prstGeom prst="dodecag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</a:rPr>
              <a:t>82</a:t>
            </a:r>
            <a:endParaRPr lang="ru-RU" sz="36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4" name="Табличка 23"/>
          <p:cNvSpPr/>
          <p:nvPr/>
        </p:nvSpPr>
        <p:spPr>
          <a:xfrm>
            <a:off x="899592" y="466711"/>
            <a:ext cx="7272808" cy="1378114"/>
          </a:xfrm>
          <a:prstGeom prst="plaque">
            <a:avLst>
              <a:gd name="adj" fmla="val 16667"/>
            </a:avLst>
          </a:prstGeom>
          <a:ln/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336437" y="632548"/>
            <a:ext cx="465704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Чему равна сумма чисел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17 и 65?</a:t>
            </a: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7" name="Двенадцатиугольник 26">
            <a:hlinkClick r:id="rId3" action="ppaction://hlinksldjump"/>
          </p:cNvPr>
          <p:cNvSpPr/>
          <p:nvPr/>
        </p:nvSpPr>
        <p:spPr>
          <a:xfrm>
            <a:off x="5148064" y="1988840"/>
            <a:ext cx="1512168" cy="1464346"/>
          </a:xfrm>
          <a:prstGeom prst="dodecag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</a:rPr>
              <a:t>83</a:t>
            </a:r>
            <a:endParaRPr lang="ru-RU" sz="36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1" name="Трапеция 30"/>
          <p:cNvSpPr/>
          <p:nvPr/>
        </p:nvSpPr>
        <p:spPr>
          <a:xfrm rot="10800000">
            <a:off x="395536" y="5229200"/>
            <a:ext cx="4176464" cy="4115571"/>
          </a:xfrm>
          <a:prstGeom prst="trapezoid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Выноска-облако 11"/>
          <p:cNvSpPr/>
          <p:nvPr/>
        </p:nvSpPr>
        <p:spPr>
          <a:xfrm>
            <a:off x="399636" y="2636911"/>
            <a:ext cx="2228148" cy="1105009"/>
          </a:xfrm>
          <a:prstGeom prst="cloudCallout">
            <a:avLst>
              <a:gd name="adj1" fmla="val 3587"/>
              <a:gd name="adj2" fmla="val 98030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Ошибка!</a:t>
            </a:r>
            <a:endParaRPr lang="ru-RU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14" name="Picture 4" descr="Картинки по запросу фиксики игре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2708920"/>
            <a:ext cx="1872208" cy="3548282"/>
          </a:xfrm>
          <a:prstGeom prst="rect">
            <a:avLst/>
          </a:prstGeom>
          <a:noFill/>
        </p:spPr>
      </p:pic>
      <p:sp>
        <p:nvSpPr>
          <p:cNvPr id="15" name="Управляющая кнопка: далее 14">
            <a:hlinkClick r:id="rId2" action="ppaction://hlinksldjump" highlightClick="1">
              <a:snd r:embed="rId5" name="chimes.wav"/>
            </a:hlinkClick>
          </p:cNvPr>
          <p:cNvSpPr/>
          <p:nvPr/>
        </p:nvSpPr>
        <p:spPr>
          <a:xfrm>
            <a:off x="8316416" y="6093296"/>
            <a:ext cx="360040" cy="337810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58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51520" y="188640"/>
            <a:ext cx="8640000" cy="6458490"/>
          </a:xfrm>
          <a:prstGeom prst="roundRect">
            <a:avLst>
              <a:gd name="adj" fmla="val 3879"/>
            </a:avLst>
          </a:prstGeom>
          <a:solidFill>
            <a:schemeClr val="bg1"/>
          </a:solidFill>
          <a:ln w="1397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множение 9">
            <a:hlinkClick r:id="" action="ppaction://hlinkshowjump?jump=endshow"/>
          </p:cNvPr>
          <p:cNvSpPr/>
          <p:nvPr/>
        </p:nvSpPr>
        <p:spPr>
          <a:xfrm>
            <a:off x="8389683" y="250686"/>
            <a:ext cx="354000" cy="432048"/>
          </a:xfrm>
          <a:prstGeom prst="mathMultiply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Табличка 23"/>
          <p:cNvSpPr/>
          <p:nvPr/>
        </p:nvSpPr>
        <p:spPr>
          <a:xfrm>
            <a:off x="899592" y="466711"/>
            <a:ext cx="7272808" cy="1378114"/>
          </a:xfrm>
          <a:prstGeom prst="plaque">
            <a:avLst>
              <a:gd name="adj" fmla="val 16667"/>
            </a:avLst>
          </a:prstGeom>
          <a:ln/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146481" y="632548"/>
            <a:ext cx="503695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Чему равна разность чисел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90 и 50?</a:t>
            </a: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6" name="Двенадцатиугольник 25">
            <a:hlinkClick r:id="rId2" action="ppaction://hlinksldjump"/>
          </p:cNvPr>
          <p:cNvSpPr/>
          <p:nvPr/>
        </p:nvSpPr>
        <p:spPr>
          <a:xfrm>
            <a:off x="2639789" y="2060848"/>
            <a:ext cx="1512168" cy="1464346"/>
          </a:xfrm>
          <a:prstGeom prst="dodecag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</a:rPr>
              <a:t>40</a:t>
            </a:r>
            <a:endParaRPr lang="ru-RU" sz="36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7" name="Двенадцатиугольник 26">
            <a:hlinkClick r:id="rId3" action="ppaction://hlinksldjump"/>
          </p:cNvPr>
          <p:cNvSpPr/>
          <p:nvPr/>
        </p:nvSpPr>
        <p:spPr>
          <a:xfrm>
            <a:off x="5148064" y="1988840"/>
            <a:ext cx="1512168" cy="1464346"/>
          </a:xfrm>
          <a:prstGeom prst="dodecag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</a:rPr>
              <a:t>20</a:t>
            </a:r>
            <a:endParaRPr lang="ru-RU" sz="36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1" name="Трапеция 30"/>
          <p:cNvSpPr/>
          <p:nvPr/>
        </p:nvSpPr>
        <p:spPr>
          <a:xfrm rot="10800000">
            <a:off x="395536" y="5229200"/>
            <a:ext cx="4176464" cy="4115571"/>
          </a:xfrm>
          <a:prstGeom prst="trapezoid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253.340x3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4365104"/>
            <a:ext cx="1944216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58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</TotalTime>
  <Words>144</Words>
  <Application>Microsoft Office PowerPoint</Application>
  <PresentationFormat>Экран (4:3)</PresentationFormat>
  <Paragraphs>48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 Тихонова</dc:creator>
  <cp:lastModifiedBy>Елена</cp:lastModifiedBy>
  <cp:revision>36</cp:revision>
  <dcterms:created xsi:type="dcterms:W3CDTF">2019-05-11T11:51:34Z</dcterms:created>
  <dcterms:modified xsi:type="dcterms:W3CDTF">2020-12-23T13:28:53Z</dcterms:modified>
</cp:coreProperties>
</file>