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1" r:id="rId4"/>
    <p:sldId id="258" r:id="rId5"/>
    <p:sldId id="262" r:id="rId6"/>
    <p:sldId id="263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F71CEB7-6E80-4907-85C9-49C48804DD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EF8171A-4A4B-4EC9-A5B1-C649C348F85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7383"/>
            <a:ext cx="849694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00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Биография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72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Родился 10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ноября 1908 года в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Киеве на Украине 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семье актера.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Высшее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писателя было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начато в </a:t>
            </a:r>
            <a:r>
              <a:rPr lang="ru-RU" sz="2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художественном институте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Киева. Но в 1929 году он перешел в другой институт – </a:t>
            </a:r>
            <a:r>
              <a:rPr lang="ru-RU" sz="2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кинематографии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в Москве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Посвящать свое творчество детям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стал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бы случайно: когда у него родился сын, приходилось рассказывать ему много сказок.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центре произведений писателя 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ребята-фантазеры, непоседы, неуемные выдумщики.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Самые обычные жизненные ситуации превращаются в необычно смешные поучительные истории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78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Носов </a:t>
            </a:r>
          </a:p>
          <a:p>
            <a:pPr marL="64008" indent="0">
              <a:buNone/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Николай Николаевич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3917917" cy="508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564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«ФАНТАЗЁРЫ»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7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56792"/>
            <a:ext cx="4464496" cy="482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43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зовут главных героев рассказа «Фантазёры»?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Петя и Вася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Костя и Коля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в)Мишутка и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тасик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г)Ира и Игорь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308" y="2276872"/>
            <a:ext cx="4482956" cy="3625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82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083" y="476672"/>
            <a:ext cx="7920880" cy="1399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качества Стасика, Мишутки и Игоря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проявились в отношении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Ире: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396276"/>
            <a:ext cx="8229600" cy="4572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Жадность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Честность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Жестокость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Доброта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Чуткость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Отзывчивость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Жалость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4293096"/>
            <a:ext cx="3384377" cy="226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Gilmanov\Desktop\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2" y="908720"/>
            <a:ext cx="1849363" cy="297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 стрелкой 16"/>
          <p:cNvCxnSpPr/>
          <p:nvPr/>
        </p:nvCxnSpPr>
        <p:spPr>
          <a:xfrm>
            <a:off x="3131840" y="2708920"/>
            <a:ext cx="3240360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987824" y="3284984"/>
            <a:ext cx="2160240" cy="864096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347864" y="3284984"/>
            <a:ext cx="3024336" cy="504056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843808" y="4365104"/>
            <a:ext cx="1908212" cy="144016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684971" y="4905164"/>
            <a:ext cx="2067049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718495" y="5427306"/>
            <a:ext cx="1033525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0" name="Прямая со стрелкой 5119"/>
          <p:cNvCxnSpPr/>
          <p:nvPr/>
        </p:nvCxnSpPr>
        <p:spPr>
          <a:xfrm>
            <a:off x="2843808" y="6021288"/>
            <a:ext cx="1908212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217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Продолжите предложение, опираясь на </a:t>
            </a:r>
            <a:r>
              <a:rPr lang="ru-RU" b="1" i="1" dirty="0" smtClean="0"/>
              <a:t>слова-качества</a:t>
            </a:r>
            <a:r>
              <a:rPr lang="ru-RU" b="1" i="1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Мне кажется, что Игорь был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2492896"/>
            <a:ext cx="4536504" cy="50405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>
                <a:solidFill>
                  <a:schemeClr val="bg1"/>
                </a:solidFill>
              </a:rPr>
              <a:t>жестоким и </a:t>
            </a:r>
            <a:r>
              <a:rPr lang="ru-RU" sz="3000" dirty="0" smtClean="0">
                <a:solidFill>
                  <a:schemeClr val="bg1"/>
                </a:solidFill>
              </a:rPr>
              <a:t>жадным.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44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339752" y="1844824"/>
            <a:ext cx="6264696" cy="3600400"/>
          </a:xfrm>
          <a:scene3d>
            <a:camera prst="isometricOffAxis1Righ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7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за внимание!!!</a:t>
            </a:r>
            <a:endParaRPr lang="ru-RU" sz="7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 descr="http://kartinki-vernisazh.ru/_ph/11/1/423387005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259075"/>
            <a:ext cx="1872208" cy="259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kiska4863.narod.ru/5493131_5178453_kota4715575_21825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2" y="116632"/>
            <a:ext cx="1907704" cy="280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39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137</TotalTime>
  <Words>149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Презентация PowerPoint</vt:lpstr>
      <vt:lpstr>Биография</vt:lpstr>
      <vt:lpstr>Презентация PowerPoint</vt:lpstr>
      <vt:lpstr>«ФАНТАЗЁРЫ»</vt:lpstr>
      <vt:lpstr>Как зовут главных героев рассказа «Фантазёры»?</vt:lpstr>
      <vt:lpstr>Какие качества Стасика, Мишутки и Игоря  проявились в отношении  к Ире:</vt:lpstr>
      <vt:lpstr>Продолжите предложение, опираясь на слова-качества.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Gilmanov</dc:creator>
  <cp:lastModifiedBy>Gilmanov</cp:lastModifiedBy>
  <cp:revision>12</cp:revision>
  <dcterms:created xsi:type="dcterms:W3CDTF">2018-03-04T14:04:54Z</dcterms:created>
  <dcterms:modified xsi:type="dcterms:W3CDTF">2018-03-04T16:23:38Z</dcterms:modified>
</cp:coreProperties>
</file>