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77" r:id="rId6"/>
    <p:sldId id="278" r:id="rId7"/>
    <p:sldId id="261" r:id="rId8"/>
    <p:sldId id="275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9" r:id="rId19"/>
    <p:sldId id="272" r:id="rId20"/>
    <p:sldId id="273" r:id="rId21"/>
    <p:sldId id="274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61" autoAdjust="0"/>
  </p:normalViewPr>
  <p:slideViewPr>
    <p:cSldViewPr>
      <p:cViewPr varScale="1">
        <p:scale>
          <a:sx n="81" d="100"/>
          <a:sy n="81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ser>
          <c:idx val="0"/>
          <c:order val="0"/>
          <c:spPr>
            <a:solidFill>
              <a:srgbClr val="FF0000"/>
            </a:solidFill>
          </c:spPr>
          <c:explosion val="25"/>
          <c:dPt>
            <c:idx val="0"/>
            <c:spPr>
              <a:solidFill>
                <a:srgbClr val="0070C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  <c:txPr>
              <a:bodyPr/>
              <a:lstStyle/>
              <a:p>
                <a:pPr>
                  <a:defRPr sz="18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</c:dLbls>
          <c:cat>
            <c:strRef>
              <c:f>Лист1!$A$1:$A$2</c:f>
              <c:strCache>
                <c:ptCount val="2"/>
                <c:pt idx="0">
                  <c:v>опрошено</c:v>
                </c:pt>
                <c:pt idx="1">
                  <c:v>используют</c:v>
                </c:pt>
              </c:strCache>
            </c:strRef>
          </c:cat>
          <c:val>
            <c:numRef>
              <c:f>Лист1!$B$1:$B$2</c:f>
              <c:numCache>
                <c:formatCode>0%</c:formatCode>
                <c:ptCount val="2"/>
                <c:pt idx="0">
                  <c:v>1</c:v>
                </c:pt>
                <c:pt idx="1">
                  <c:v>0.2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7460C72-BEE1-4A57-8C2A-6C1961B2D299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585258-1E3D-4B0D-B589-39C6B8CAA4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71678"/>
            <a:ext cx="8458200" cy="1470025"/>
          </a:xfrm>
        </p:spPr>
        <p:txBody>
          <a:bodyPr/>
          <a:lstStyle/>
          <a:p>
            <a:r>
              <a:rPr lang="ru-RU" dirty="0" smtClean="0"/>
              <a:t>Вторая жизнь печатной рекламы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8329642" cy="1752600"/>
          </a:xfrm>
        </p:spPr>
        <p:txBody>
          <a:bodyPr/>
          <a:lstStyle/>
          <a:p>
            <a:r>
              <a:rPr lang="ru-RU" dirty="0" smtClean="0"/>
              <a:t>МОУ ПЛАНЕТА –ДЕТСТВА</a:t>
            </a:r>
          </a:p>
          <a:p>
            <a:r>
              <a:rPr lang="ru-RU" smtClean="0"/>
              <a:t> </a:t>
            </a:r>
            <a:endParaRPr lang="ru-RU" dirty="0" smtClean="0"/>
          </a:p>
          <a:p>
            <a:r>
              <a:rPr lang="ru-RU" dirty="0" smtClean="0"/>
              <a:t>Учитель: технологии </a:t>
            </a:r>
            <a:r>
              <a:rPr lang="ru-RU" dirty="0" err="1" smtClean="0"/>
              <a:t>Михалочкина</a:t>
            </a:r>
            <a:r>
              <a:rPr lang="ru-RU" dirty="0" smtClean="0"/>
              <a:t> Н.Н.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714375"/>
            <a:ext cx="8229600" cy="85725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Users\Наталья\Desktop\newspaper-craft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5072066" cy="2928958"/>
          </a:xfrm>
          <a:prstGeom prst="rect">
            <a:avLst/>
          </a:prstGeom>
          <a:noFill/>
        </p:spPr>
      </p:pic>
      <p:pic>
        <p:nvPicPr>
          <p:cNvPr id="4101" name="Picture 5" descr="C:\Users\Наталья\Desktop\25-unique-newspaper-crafts-ideas-on-pinterest-book-flowers-new-paper-craft-ideas-new-paper-craft-ide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786" y="857232"/>
            <a:ext cx="3786214" cy="3071834"/>
          </a:xfrm>
          <a:prstGeom prst="rect">
            <a:avLst/>
          </a:prstGeom>
          <a:noFill/>
        </p:spPr>
      </p:pic>
      <p:pic>
        <p:nvPicPr>
          <p:cNvPr id="8" name="Picture 4" descr="C:\Users\Наталья\Desktop\Новая папка\FullSizeRender-30-10-18-11-32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429000"/>
            <a:ext cx="512604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07183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>Вывод: можно использовать даже ненужные рекламные газеты и журналы с целью экономии семейного бюджета, для сохранения леса от бесполезной вырубки деревьев.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146" name="Picture 2" descr="C:\Users\Наталья\Desktop\1307300948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357718" cy="2928958"/>
          </a:xfrm>
          <a:prstGeom prst="rect">
            <a:avLst/>
          </a:prstGeom>
          <a:noFill/>
        </p:spPr>
      </p:pic>
      <p:pic>
        <p:nvPicPr>
          <p:cNvPr id="6147" name="Picture 3" descr="C:\Users\Наталья\Desktop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3314"/>
            <a:ext cx="4500562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Бумажные скульптуры </a:t>
            </a:r>
            <a:r>
              <a:rPr lang="ru-RU" sz="2800" dirty="0" err="1"/>
              <a:t>Джоди</a:t>
            </a:r>
            <a:r>
              <a:rPr lang="ru-RU" sz="2800" dirty="0"/>
              <a:t> </a:t>
            </a:r>
            <a:r>
              <a:rPr lang="ru-RU" sz="2800" dirty="0" err="1"/>
              <a:t>Харви</a:t>
            </a:r>
            <a:endParaRPr lang="ru-RU" sz="2800" dirty="0"/>
          </a:p>
        </p:txBody>
      </p:sp>
      <p:pic>
        <p:nvPicPr>
          <p:cNvPr id="7170" name="Picture 2" descr="C:\Users\Наталья\Desktop\4ef03fb2820c6d1659cc230610f7a883--book-sculpture-paper-sculptur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4714876" cy="2428892"/>
          </a:xfrm>
          <a:prstGeom prst="rect">
            <a:avLst/>
          </a:prstGeom>
          <a:noFill/>
        </p:spPr>
      </p:pic>
      <p:pic>
        <p:nvPicPr>
          <p:cNvPr id="7171" name="Picture 3" descr="C:\Users\Наталья\Desktop\jazz_band_book_sculpture_by_wetcanvas-d6i0gq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4357686" cy="4572032"/>
          </a:xfrm>
          <a:prstGeom prst="rect">
            <a:avLst/>
          </a:prstGeom>
          <a:noFill/>
        </p:spPr>
      </p:pic>
      <p:pic>
        <p:nvPicPr>
          <p:cNvPr id="7172" name="Picture 4" descr="C:\Users\Наталья\Desktop\d744ce69e8f952dcbc209d224d363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4714876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368425"/>
          </a:xfrm>
        </p:spPr>
        <p:txBody>
          <a:bodyPr>
            <a:norm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8194" name="Picture 2" descr="C:\Users\Наталья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Художник Вячеслав Зайцев пишет свои картины из кусочков глянцевых журналов.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9218" name="Picture 2" descr="C:\Users\Наталья\Desktop\creativing.net_kollazhi_slava_zajcev_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2362200" cy="3121152"/>
          </a:xfrm>
          <a:prstGeom prst="rect">
            <a:avLst/>
          </a:prstGeom>
          <a:noFill/>
        </p:spPr>
      </p:pic>
      <p:pic>
        <p:nvPicPr>
          <p:cNvPr id="9219" name="Picture 3" descr="C:\Users\Наталья\Desktop\592ee8204fcbd21fc7b1d667de5m--kartiny-panno-kollazh-iz-zhurnalnyh-vyrez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857364"/>
            <a:ext cx="3714776" cy="4500594"/>
          </a:xfrm>
          <a:prstGeom prst="rect">
            <a:avLst/>
          </a:prstGeom>
          <a:noFill/>
        </p:spPr>
      </p:pic>
      <p:pic>
        <p:nvPicPr>
          <p:cNvPr id="9220" name="Picture 4" descr="C:\Users\Наталья\Desktop\2(22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928910"/>
            <a:ext cx="342899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Шотландец Дэвид Мах создает из уже прочитанных газет и журналов удивительные инсталляции</a:t>
            </a:r>
          </a:p>
        </p:txBody>
      </p:sp>
      <p:pic>
        <p:nvPicPr>
          <p:cNvPr id="1026" name="Picture 2" descr="C:\Users\Наталья\Desktop\mach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02"/>
            <a:ext cx="5357850" cy="5072098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tumblr_m9u317fbQc1qarjnpo2_5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85926"/>
            <a:ext cx="3786182" cy="2857521"/>
          </a:xfrm>
          <a:prstGeom prst="rect">
            <a:avLst/>
          </a:prstGeom>
          <a:noFill/>
        </p:spPr>
      </p:pic>
      <p:pic>
        <p:nvPicPr>
          <p:cNvPr id="1028" name="Picture 4" descr="C:\Users\Наталья\Desktop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286256"/>
            <a:ext cx="3224221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20878"/>
            <a:ext cx="24237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 descr="C:\Users\Наталья\Desktop\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Вывод :</a:t>
            </a:r>
            <a:br>
              <a:rPr lang="ru-RU" sz="5400" b="1" dirty="0" smtClean="0"/>
            </a:br>
            <a:r>
              <a:rPr lang="ru-RU" sz="5400" b="1" dirty="0" smtClean="0"/>
              <a:t>Художники также дали вторую жизнь рекламной прессе, значит спасли окружающую среду от загрязнения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43000"/>
            <a:ext cx="8229600" cy="10668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85794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Превратите газеты и офисную бумагу в мульчу Разорвите бумагу на полоски и обложите ими ваши растения. Это поможет предотвратить рост сорняков и будет держать влагу. В итоге сама бумага </a:t>
            </a:r>
            <a:r>
              <a:rPr lang="ru-RU" sz="4000" dirty="0" err="1" smtClean="0"/>
              <a:t>декомпостируется</a:t>
            </a:r>
            <a:r>
              <a:rPr lang="ru-RU" sz="4000" dirty="0" smtClean="0"/>
              <a:t> и даст пищу земле Добавьте газеты в компост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 </a:t>
            </a:r>
            <a:endParaRPr lang="ru-RU" sz="2800" dirty="0">
              <a:latin typeface="+mn-lt"/>
            </a:endParaRPr>
          </a:p>
        </p:txBody>
      </p:sp>
      <p:pic>
        <p:nvPicPr>
          <p:cNvPr id="3074" name="Picture 2" descr="C:\Users\Наталья\Desktop\kak-ispolzovat-gazety-karton-staruyu-bumagu-na-ogorode-7kptu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28794" y="3214686"/>
            <a:ext cx="7000924" cy="3643314"/>
          </a:xfrm>
          <a:prstGeom prst="rect">
            <a:avLst/>
          </a:prstGeom>
          <a:noFill/>
        </p:spPr>
      </p:pic>
      <p:pic>
        <p:nvPicPr>
          <p:cNvPr id="3075" name="Picture 3" descr="C:\Users\Наталья\Desktop\zhimolost-mulch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507206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600076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atin typeface="Times New Roman" pitchFamily="18" charset="0"/>
              </a:rPr>
              <a:t>Цель: </a:t>
            </a:r>
            <a:r>
              <a:rPr lang="ru-RU" sz="3100" dirty="0" smtClean="0">
                <a:latin typeface="Times New Roman" pitchFamily="18" charset="0"/>
              </a:rPr>
              <a:t>поиск новых творческих путей переработки макулатуры и применение ее с пользой.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</a:rPr>
              <a:t>Задачи исследования</a:t>
            </a:r>
            <a:r>
              <a:rPr lang="ru-RU" sz="3100" dirty="0" smtClean="0">
                <a:latin typeface="Times New Roman" pitchFamily="18" charset="0"/>
              </a:rPr>
              <a:t>: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1.Изучить проблему невостребованной прессы в многоквартирных домах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2.Изучить возможные варианты второй жизни печатной рекламы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3.ровести собственные опыты дома и в школе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4.Сделать выводы и внести предложения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Объектом исследования являются рекламные газеты и журналы из почтовых ящиков.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</a:rPr>
              <a:t>Предмет исследования –это пути переработки печатной рекламы</a:t>
            </a:r>
            <a:br>
              <a:rPr lang="ru-RU" sz="3100" dirty="0" smtClean="0">
                <a:latin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</a:rPr>
            </a:b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Заключение: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Основные предложения по решению выявленной проблемы: сбор и сдача макулатуры в переработку; использование рекламной прессы в творчестве (открытках, корзинках, подставках под горячее) использование старых газет и журналов художниками бытовое применение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Таким образом, по результатам проведенных и представленных работ, можно сделать следующие выводы. </a:t>
            </a:r>
            <a:br>
              <a:rPr lang="ru-RU" sz="2800" dirty="0" smtClean="0"/>
            </a:br>
            <a:r>
              <a:rPr lang="ru-RU" sz="2800" dirty="0" smtClean="0"/>
              <a:t>1)Люди тратят больше природных ресурсов, чем им нужно, засоряя при этом окружающую среду.</a:t>
            </a:r>
            <a:br>
              <a:rPr lang="ru-RU" sz="2800" dirty="0" smtClean="0"/>
            </a:br>
            <a:r>
              <a:rPr lang="ru-RU" sz="2800" dirty="0" smtClean="0"/>
              <a:t> Наши предложения и проведённые опыты по переработке рекламной прессы подтверждают,</a:t>
            </a:r>
            <a:br>
              <a:rPr lang="ru-RU" sz="2800" dirty="0" smtClean="0"/>
            </a:br>
            <a:r>
              <a:rPr lang="ru-RU" sz="2800" dirty="0" smtClean="0"/>
              <a:t>2)что можно использовать даже ненужные рекламные газеты и журналы с целью экономии семейного бюджета, сохранения от вырубки лесов, для получения эстетического эффекта.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49544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>
                <a:latin typeface="+mn-lt"/>
              </a:rPr>
              <a:t/>
            </a:r>
            <a:br>
              <a:rPr lang="ru-RU" sz="3200" dirty="0">
                <a:latin typeface="+mn-lt"/>
              </a:rPr>
            </a:b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Гипотеза </a:t>
            </a:r>
            <a:r>
              <a:rPr lang="ru-RU" sz="3200" dirty="0">
                <a:latin typeface="+mn-lt"/>
              </a:rPr>
              <a:t>если применить с пользой газеты и журналы, дать им вторую жизнь, то можно таким образом спасти от загрязнения окружающую среду, спасти от вырубания деревья, </a:t>
            </a:r>
            <a:r>
              <a:rPr lang="ru-RU" sz="3200" dirty="0" smtClean="0">
                <a:latin typeface="+mn-lt"/>
              </a:rPr>
              <a:t>кустарники и животных.</a:t>
            </a:r>
            <a:endParaRPr lang="ru-RU" sz="3200" dirty="0">
              <a:latin typeface="+mn-lt"/>
            </a:endParaRPr>
          </a:p>
        </p:txBody>
      </p:sp>
      <p:pic>
        <p:nvPicPr>
          <p:cNvPr id="1027" name="Picture 3" descr="C:\Users\Наталья\Desktop\270742_gallery.worl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3571876"/>
            <a:ext cx="6500553" cy="3072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71464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Проблема заключается в переизбытке рекламной прессы, которая загрязняет окружающую среду. Денежные и трудовые затраты и вырубка деревьев оказываются бесполезными.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14339" name="Picture 3" descr="C:\Users\Наталья\Desktop\2LFQXrZd-2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72066" y="3500438"/>
            <a:ext cx="4071934" cy="3357562"/>
          </a:xfrm>
          <a:prstGeom prst="rect">
            <a:avLst/>
          </a:prstGeom>
          <a:noFill/>
        </p:spPr>
      </p:pic>
      <p:pic>
        <p:nvPicPr>
          <p:cNvPr id="14340" name="Picture 4" descr="C:\Users\Наталья\Desktop\d05367a9c541c7061f1d19784b934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143248"/>
            <a:ext cx="421484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 fontScale="90000"/>
          </a:bodyPr>
          <a:lstStyle/>
          <a:p>
            <a:pPr fontAlgn="t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С целью выявления масштабов изучаемой проблемы было проведено анкетирование жителей близлежащих домов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28596" y="1285860"/>
            <a:ext cx="4067204" cy="548952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2300" b="1" i="1" dirty="0" smtClean="0"/>
              <a:t>Анкета:</a:t>
            </a:r>
            <a:endParaRPr lang="ru-RU" sz="2300" dirty="0" smtClean="0"/>
          </a:p>
          <a:p>
            <a:r>
              <a:rPr lang="ru-RU" sz="2300" dirty="0" smtClean="0"/>
              <a:t>1. Забираете ли вы рекламу, бесплатные газеты и журналы из почтового ящика?</a:t>
            </a:r>
          </a:p>
          <a:p>
            <a:r>
              <a:rPr lang="ru-RU" sz="2300" dirty="0" smtClean="0"/>
              <a:t>Да        Нет</a:t>
            </a:r>
          </a:p>
          <a:p>
            <a:r>
              <a:rPr lang="ru-RU" sz="2300" dirty="0" smtClean="0"/>
              <a:t>2. Если забираете, то с какой целью?</a:t>
            </a:r>
          </a:p>
          <a:p>
            <a:r>
              <a:rPr lang="ru-RU" sz="2300" dirty="0" smtClean="0"/>
              <a:t>а) Поиск интересующих меня услуг товаров и т.д.</a:t>
            </a:r>
          </a:p>
          <a:p>
            <a:r>
              <a:rPr lang="ru-RU" sz="2300" dirty="0" smtClean="0"/>
              <a:t>б) Просто посмотреть дома, что положили.</a:t>
            </a:r>
          </a:p>
          <a:p>
            <a:r>
              <a:rPr lang="ru-RU" sz="2300" dirty="0" smtClean="0"/>
              <a:t>в) Для бытовых целей (например, увожу на дачу или для розжига костра)</a:t>
            </a:r>
          </a:p>
          <a:p>
            <a:r>
              <a:rPr lang="ru-RU" sz="2300" dirty="0" smtClean="0"/>
              <a:t>г) Свой вариант.</a:t>
            </a:r>
          </a:p>
          <a:p>
            <a:r>
              <a:rPr lang="ru-RU" sz="2300" dirty="0" smtClean="0"/>
              <a:t>3. Если не забираете, то что вы с ней делаете?</a:t>
            </a:r>
          </a:p>
          <a:p>
            <a:r>
              <a:rPr lang="ru-RU" sz="2300" dirty="0" smtClean="0"/>
              <a:t>а) Оставляю в подъезде, на подоконнике, мне не нужно (может, кому пригодится).</a:t>
            </a:r>
          </a:p>
          <a:p>
            <a:r>
              <a:rPr lang="ru-RU" sz="2300" dirty="0" smtClean="0"/>
              <a:t>б) Выкидываю сразу в мусор.</a:t>
            </a:r>
          </a:p>
          <a:p>
            <a:r>
              <a:rPr lang="ru-RU" sz="2300" dirty="0" smtClean="0"/>
              <a:t>в) Свой вариант.</a:t>
            </a:r>
          </a:p>
          <a:p>
            <a:r>
              <a:rPr lang="ru-RU" sz="2300" dirty="0" smtClean="0"/>
              <a:t>4. Какое количество макулатуры вы выкидываете или собираете за месяц?</a:t>
            </a:r>
          </a:p>
          <a:p>
            <a:r>
              <a:rPr lang="ru-RU" sz="2300" dirty="0" smtClean="0"/>
              <a:t>Указать конкретный вес в кг.                     Я не знаю, не замечал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5489527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Востребованность рекламы</a:t>
            </a:r>
          </a:p>
          <a:p>
            <a:endParaRPr lang="ru-RU" sz="1800" dirty="0"/>
          </a:p>
        </p:txBody>
      </p:sp>
      <p:pic>
        <p:nvPicPr>
          <p:cNvPr id="12" name="Рисунок 11" descr="issledovatelskaya-rabota-vtoraya-zhizn-pechatnoj-reklamy (1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85926"/>
            <a:ext cx="4071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2 Цели изъятия прессы из ящиков</a:t>
            </a:r>
            <a:br>
              <a:rPr lang="ru-RU" sz="2800" dirty="0" smtClean="0"/>
            </a:br>
            <a:r>
              <a:rPr lang="ru-RU" sz="2800" dirty="0" smtClean="0"/>
              <a:t>3 Что Вы с ней делаете?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Содержимое 4" descr="issledovatelskaya-rabota-vtoraya-zhizn-pechatnoj-reklamy (2)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85775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issledovatelskaya-rabota-vtoraya-zhizn-pechatnoj-reklamy (3)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736"/>
            <a:ext cx="41434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56436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Вывод:</a:t>
            </a:r>
          </a:p>
          <a:p>
            <a:pPr algn="ctr">
              <a:buNone/>
            </a:pPr>
            <a:r>
              <a:rPr lang="ru-RU" sz="2800" b="1" dirty="0" smtClean="0"/>
              <a:t>только 20 человек являются потенциальными потребителями рекламы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sz="2400" dirty="0" smtClean="0"/>
              <a:t>Эффективность равна 20% - это очень маленький процент. Как следствие, это напрасно потраченный труд, деньги людей и загубленные деревья.</a:t>
            </a:r>
          </a:p>
          <a:p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4071902" y="785794"/>
          <a:ext cx="5072098" cy="559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+mn-lt"/>
              </a:rPr>
              <a:t>Одно из предложений решения обозначенной проблемы – сбор и сдача макулатуры на переработку, что позволяет сэкономить денежные средства, труд людей и уберечь деревья Мы прикрепили объявления с указанием пунктов приема макулатуры  с целью организации сдачи макулатуры жильцами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57200" y="2643182"/>
            <a:ext cx="4614866" cy="421481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1700" b="1" dirty="0" smtClean="0"/>
              <a:t> </a:t>
            </a:r>
            <a:r>
              <a:rPr lang="ru-RU" sz="1700" b="1" dirty="0" smtClean="0"/>
              <a:t>Сорт отходов</a:t>
            </a:r>
            <a:endParaRPr lang="ru-RU" sz="1700" dirty="0" smtClean="0"/>
          </a:p>
          <a:p>
            <a:pPr algn="ctr">
              <a:buNone/>
            </a:pPr>
            <a:r>
              <a:rPr lang="ru-RU" sz="1700" b="1" dirty="0" smtClean="0"/>
              <a:t>Цена за 1 кг макулатуры</a:t>
            </a:r>
            <a:endParaRPr lang="ru-RU" sz="1700" dirty="0" smtClean="0"/>
          </a:p>
          <a:p>
            <a:r>
              <a:rPr lang="ru-RU" sz="1700" dirty="0" smtClean="0"/>
              <a:t>Картон или </a:t>
            </a:r>
            <a:r>
              <a:rPr lang="ru-RU" sz="1700" dirty="0" err="1" smtClean="0"/>
              <a:t>гофрокартон</a:t>
            </a:r>
            <a:r>
              <a:rPr lang="ru-RU" sz="1700" dirty="0" smtClean="0"/>
              <a:t> 5,5 руб..</a:t>
            </a:r>
          </a:p>
          <a:p>
            <a:r>
              <a:rPr lang="ru-RU" sz="1700" dirty="0" smtClean="0"/>
              <a:t>Отходы от производства типографий 6 руб.</a:t>
            </a:r>
          </a:p>
          <a:p>
            <a:r>
              <a:rPr lang="ru-RU" sz="1700" dirty="0" smtClean="0"/>
              <a:t>.Книги или журналы, рекламные буклеты 5 руб.</a:t>
            </a:r>
          </a:p>
          <a:p>
            <a:r>
              <a:rPr lang="ru-RU" sz="1700" dirty="0" smtClean="0"/>
              <a:t>Газета и отходы от производства газет6.5 руб.</a:t>
            </a:r>
          </a:p>
          <a:p>
            <a:r>
              <a:rPr lang="ru-RU" sz="1700" dirty="0" smtClean="0"/>
              <a:t>Офисная бумага архивы 5руб</a:t>
            </a:r>
          </a:p>
          <a:p>
            <a:pPr algn="ctr">
              <a:buNone/>
            </a:pPr>
            <a:r>
              <a:rPr lang="ru-RU" sz="1800" b="1" dirty="0" smtClean="0"/>
              <a:t>Пункты приема макулатуры Клин</a:t>
            </a:r>
          </a:p>
          <a:p>
            <a:pPr>
              <a:buNone/>
            </a:pPr>
            <a:r>
              <a:rPr lang="ru-RU" sz="1600" dirty="0" smtClean="0"/>
              <a:t> «</a:t>
            </a:r>
            <a:r>
              <a:rPr lang="ru-RU" sz="1600" dirty="0" err="1" smtClean="0"/>
              <a:t>Вторметпроект</a:t>
            </a:r>
            <a:r>
              <a:rPr lang="ru-RU" sz="1600" dirty="0" smtClean="0"/>
              <a:t>» ул. Ильинская Слободка, 42 +7(4962)42-50-82</a:t>
            </a:r>
          </a:p>
          <a:p>
            <a:pPr>
              <a:buNone/>
            </a:pPr>
            <a:r>
              <a:rPr lang="ru-RU" sz="1800" dirty="0" smtClean="0"/>
              <a:t> </a:t>
            </a:r>
            <a:r>
              <a:rPr lang="ru-RU" sz="1700" dirty="0" smtClean="0"/>
              <a:t>ОАО «</a:t>
            </a:r>
            <a:r>
              <a:rPr lang="ru-RU" sz="1700" dirty="0" err="1" smtClean="0"/>
              <a:t>Вторма</a:t>
            </a:r>
            <a:r>
              <a:rPr lang="ru-RU" sz="1700" dirty="0" smtClean="0"/>
              <a:t>» ул. Строительная, 2А</a:t>
            </a:r>
          </a:p>
          <a:p>
            <a:pPr>
              <a:buNone/>
            </a:pPr>
            <a:r>
              <a:rPr lang="ru-RU" sz="1700" dirty="0" smtClean="0"/>
              <a:t>+7(4962)42-01-41</a:t>
            </a:r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endParaRPr lang="ru-RU" sz="2400" dirty="0" smtClean="0"/>
          </a:p>
          <a:p>
            <a:endParaRPr lang="ru-RU" sz="2900" dirty="0" smtClean="0"/>
          </a:p>
          <a:p>
            <a:pPr>
              <a:buNone/>
            </a:pP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1746" name="Picture 2" descr="C:\Users\Наталья\Desktop\maxresdefaul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14942" y="2571744"/>
            <a:ext cx="392905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Креативный</a:t>
            </a:r>
            <a:r>
              <a:rPr lang="ru-RU" dirty="0"/>
              <a:t> вариант переработки невостребованных газет и журналов </a:t>
            </a:r>
          </a:p>
        </p:txBody>
      </p:sp>
      <p:pic>
        <p:nvPicPr>
          <p:cNvPr id="1026" name="Picture 2" descr="C:\Users\Наталья\Desktop\Новая папка\FullSizeRender-30-10-18-11-32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4038600" cy="3500462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Новая папка\FullSizeRender-30-10-18-11-32-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14620"/>
            <a:ext cx="403860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532</TotalTime>
  <Words>235</Words>
  <Application>Microsoft Office PowerPoint</Application>
  <PresentationFormat>Экран (4:3)</PresentationFormat>
  <Paragraphs>64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Вторая жизнь печатной рекламы</vt:lpstr>
      <vt:lpstr>Цель: поиск новых творческих путей переработки макулатуры и применение ее с пользой. Задачи исследования: 1.Изучить проблему невостребованной прессы в многоквартирных домах 2.Изучить возможные варианты второй жизни печатной рекламы 3.ровести собственные опыты дома и в школе 4.Сделать выводы и внести предложения Объектом исследования являются рекламные газеты и журналы из почтовых ящиков. Предмет исследования –это пути переработки печатной рекламы  </vt:lpstr>
      <vt:lpstr>   Гипотеза если применить с пользой газеты и журналы, дать им вторую жизнь, то можно таким образом спасти от загрязнения окружающую среду, спасти от вырубания деревья, кустарники и животных.</vt:lpstr>
      <vt:lpstr>Проблема заключается в переизбытке рекламной прессы, которая загрязняет окружающую среду. Денежные и трудовые затраты и вырубка деревьев оказываются бесполезными. </vt:lpstr>
      <vt:lpstr>     С целью выявления масштабов изучаемой проблемы было проведено анкетирование жителей близлежащих домов      </vt:lpstr>
      <vt:lpstr>2 Цели изъятия прессы из ящиков 3 Что Вы с ней делаете? </vt:lpstr>
      <vt:lpstr> </vt:lpstr>
      <vt:lpstr>  Одно из предложений решения обозначенной проблемы – сбор и сдача макулатуры на переработку, что позволяет сэкономить денежные средства, труд людей и уберечь деревья Мы прикрепили объявления с указанием пунктов приема макулатуры  с целью организации сдачи макулатуры жильцами </vt:lpstr>
      <vt:lpstr>Креативный вариант переработки невостребованных газет и журналов </vt:lpstr>
      <vt:lpstr> </vt:lpstr>
      <vt:lpstr>Вывод: можно использовать даже ненужные рекламные газеты и журналы с целью экономии семейного бюджета, для сохранения леса от бесполезной вырубки деревьев. </vt:lpstr>
      <vt:lpstr>Бумажные скульптуры Джоди Харви</vt:lpstr>
      <vt:lpstr> </vt:lpstr>
      <vt:lpstr>Художник Вячеслав Зайцев пишет свои картины из кусочков глянцевых журналов. </vt:lpstr>
      <vt:lpstr>Шотландец Дэвид Мах создает из уже прочитанных газет и журналов удивительные инсталляции</vt:lpstr>
      <vt:lpstr>  </vt:lpstr>
      <vt:lpstr>Вывод : Художники также дали вторую жизнь рекламной прессе, значит спасли окружающую среду от загрязнения</vt:lpstr>
      <vt:lpstr> </vt:lpstr>
      <vt:lpstr> </vt:lpstr>
      <vt:lpstr>Заключение:  Основные предложения по решению выявленной проблемы: сбор и сдача макулатуры в переработку; использование рекламной прессы в творчестве (открытках, корзинках, подставках под горячее) использование старых газет и журналов художниками бытовое применение </vt:lpstr>
      <vt:lpstr>Таким образом, по результатам проведенных и представленных работ, можно сделать следующие выводы.  1)Люди тратят больше природных ресурсов, чем им нужно, засоряя при этом окружающую среду.  Наши предложения и проведённые опыты по переработке рекламной прессы подтверждают, 2)что можно использовать даже ненужные рекламные газеты и журналы с целью экономии семейного бюджета, сохранения от вырубки лесов, для получения эстетического эффекта.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Вторая жизнь печатной рекламы</dc:title>
  <dc:creator>Наталья</dc:creator>
  <cp:lastModifiedBy>Наталья</cp:lastModifiedBy>
  <cp:revision>48</cp:revision>
  <dcterms:created xsi:type="dcterms:W3CDTF">2018-10-29T07:26:35Z</dcterms:created>
  <dcterms:modified xsi:type="dcterms:W3CDTF">2023-02-13T06:10:11Z</dcterms:modified>
</cp:coreProperties>
</file>