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57" r:id="rId4"/>
    <p:sldId id="271" r:id="rId5"/>
    <p:sldId id="273" r:id="rId6"/>
    <p:sldId id="258" r:id="rId7"/>
    <p:sldId id="261" r:id="rId8"/>
    <p:sldId id="262" r:id="rId9"/>
    <p:sldId id="259" r:id="rId10"/>
    <p:sldId id="263" r:id="rId11"/>
    <p:sldId id="280" r:id="rId12"/>
    <p:sldId id="274" r:id="rId13"/>
    <p:sldId id="276" r:id="rId14"/>
    <p:sldId id="278" r:id="rId15"/>
    <p:sldId id="281" r:id="rId16"/>
    <p:sldId id="272" r:id="rId17"/>
    <p:sldId id="269" r:id="rId18"/>
    <p:sldId id="268" r:id="rId19"/>
    <p:sldId id="267" r:id="rId20"/>
    <p:sldId id="264" r:id="rId21"/>
    <p:sldId id="270" r:id="rId22"/>
    <p:sldId id="265" r:id="rId23"/>
    <p:sldId id="27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4917-833C-43CF-98DF-E313DD690345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05882-043C-44BC-82D0-F9E79985B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199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4917-833C-43CF-98DF-E313DD690345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05882-043C-44BC-82D0-F9E79985B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697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4917-833C-43CF-98DF-E313DD690345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05882-043C-44BC-82D0-F9E79985B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91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4917-833C-43CF-98DF-E313DD690345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05882-043C-44BC-82D0-F9E79985B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476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4917-833C-43CF-98DF-E313DD690345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05882-043C-44BC-82D0-F9E79985B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74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4917-833C-43CF-98DF-E313DD690345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05882-043C-44BC-82D0-F9E79985B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17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4917-833C-43CF-98DF-E313DD690345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05882-043C-44BC-82D0-F9E79985B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765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4917-833C-43CF-98DF-E313DD690345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05882-043C-44BC-82D0-F9E79985B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82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4917-833C-43CF-98DF-E313DD690345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05882-043C-44BC-82D0-F9E79985B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567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4917-833C-43CF-98DF-E313DD690345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05882-043C-44BC-82D0-F9E79985B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55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64917-833C-43CF-98DF-E313DD690345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05882-043C-44BC-82D0-F9E79985B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834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64917-833C-43CF-98DF-E313DD690345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05882-043C-44BC-82D0-F9E79985B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303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9514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0411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" t="3209" r="384" b="351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3608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6211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758"/>
            <a:ext cx="12192000" cy="683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2778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0954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855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9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810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2591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7425" y="6503831"/>
            <a:ext cx="3850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Проспект Ленина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7590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3106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0924"/>
            <a:ext cx="2807594" cy="40697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0456" y="6439437"/>
            <a:ext cx="3889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Улица Василия Шукшина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74357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1102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6518" y="6207617"/>
            <a:ext cx="964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Улица Антона  Петрова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78812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273" y="-103031"/>
            <a:ext cx="12415233" cy="6961031"/>
          </a:xfrm>
        </p:spPr>
      </p:pic>
    </p:spTree>
    <p:extLst>
      <p:ext uri="{BB962C8B-B14F-4D97-AF65-F5344CB8AC3E}">
        <p14:creationId xmlns:p14="http://schemas.microsoft.com/office/powerpoint/2010/main" val="12774534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1818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7577" y="6349285"/>
            <a:ext cx="558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Улица Николая  Малахова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70870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10" y="0"/>
            <a:ext cx="12076090" cy="63476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2124" y="6503831"/>
            <a:ext cx="4237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Улица Алексея Юрина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02432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7730" y="6375042"/>
            <a:ext cx="5164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Улица Георгия Исакова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2" y="0"/>
            <a:ext cx="12101848" cy="62198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2" y="3786389"/>
            <a:ext cx="3244581" cy="243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0506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2197"/>
            <a:ext cx="12249239" cy="68901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08" y="44431"/>
            <a:ext cx="4288664" cy="6769135"/>
          </a:xfrm>
          <a:prstGeom prst="rect">
            <a:avLst/>
          </a:prstGeom>
        </p:spPr>
      </p:pic>
      <p:sp>
        <p:nvSpPr>
          <p:cNvPr id="6" name="Волна 5"/>
          <p:cNvSpPr/>
          <p:nvPr/>
        </p:nvSpPr>
        <p:spPr>
          <a:xfrm>
            <a:off x="3381420" y="4332499"/>
            <a:ext cx="2395469" cy="1056068"/>
          </a:xfrm>
          <a:prstGeom prst="wave">
            <a:avLst>
              <a:gd name="adj1" fmla="val 12500"/>
              <a:gd name="adj2" fmla="val 5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олна 6"/>
          <p:cNvSpPr/>
          <p:nvPr/>
        </p:nvSpPr>
        <p:spPr>
          <a:xfrm>
            <a:off x="3381420" y="4860533"/>
            <a:ext cx="2389029" cy="897656"/>
          </a:xfrm>
          <a:prstGeom prst="wav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олна 7"/>
          <p:cNvSpPr/>
          <p:nvPr/>
        </p:nvSpPr>
        <p:spPr>
          <a:xfrm>
            <a:off x="3374981" y="3709052"/>
            <a:ext cx="2395469" cy="949326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0249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0"/>
            <a:ext cx="10470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05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4908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0036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409904" y="579549"/>
            <a:ext cx="324547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                                        </a:t>
            </a:r>
            <a:r>
              <a:rPr lang="ru-RU" sz="60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Москва</a:t>
            </a:r>
            <a:endParaRPr lang="ru-RU" sz="6000" b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8164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011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369" y="115909"/>
            <a:ext cx="102472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065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19</Words>
  <Application>Microsoft Office PowerPoint</Application>
  <PresentationFormat>Широкоэкранный</PresentationFormat>
  <Paragraphs>7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Book Antiqua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dima.maskalcov@mail.ru</dc:creator>
  <cp:lastModifiedBy>dima.maskalcov@mail.ru</cp:lastModifiedBy>
  <cp:revision>26</cp:revision>
  <dcterms:created xsi:type="dcterms:W3CDTF">2022-03-21T10:04:24Z</dcterms:created>
  <dcterms:modified xsi:type="dcterms:W3CDTF">2022-03-22T15:02:57Z</dcterms:modified>
</cp:coreProperties>
</file>