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sldIdLst>
    <p:sldId id="256" r:id="rId2"/>
    <p:sldId id="268" r:id="rId3"/>
    <p:sldId id="266" r:id="rId4"/>
    <p:sldId id="269" r:id="rId5"/>
    <p:sldId id="257" r:id="rId6"/>
    <p:sldId id="259" r:id="rId7"/>
    <p:sldId id="260" r:id="rId8"/>
    <p:sldId id="258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CC9FA040-A6BE-431B-A3AF-BCB406D4810F}">
          <p14:sldIdLst>
            <p14:sldId id="256"/>
            <p14:sldId id="268"/>
            <p14:sldId id="266"/>
            <p14:sldId id="257"/>
            <p14:sldId id="259"/>
            <p14:sldId id="260"/>
            <p14:sldId id="258"/>
            <p14:sldId id="26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8" d="100"/>
          <a:sy n="88" d="100"/>
        </p:scale>
        <p:origin x="-2292" y="-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0346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2690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1932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273217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6728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2430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2845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8729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2065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5799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3249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388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8834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7719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7534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4954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2064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E9842-1996-4B86-A556-7E986211F843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6A747-64D0-47A8-A861-DE8C6D988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3083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64;&#1082;&#1086;&#1083;&#1072;\&#1048;&#1090;&#1086;&#1075;&#1086;&#1074;&#1099;&#1081;%20&#1087;&#1088;&#1086;&#1077;&#1082;&#1090;\Untitled.avi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1772816"/>
            <a:ext cx="815651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atin typeface="Arial Narrow" pitchFamily="34" charset="0"/>
              </a:rPr>
              <a:t>Тема проекта:</a:t>
            </a:r>
          </a:p>
          <a:p>
            <a:pPr algn="ctr"/>
            <a:r>
              <a:rPr lang="ru-RU" sz="4800" dirty="0" smtClean="0">
                <a:latin typeface="Arial Narrow" pitchFamily="34" charset="0"/>
              </a:rPr>
              <a:t>«Нейронные сети и их применение»</a:t>
            </a:r>
          </a:p>
          <a:p>
            <a:pPr algn="ctr"/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7236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anose="020B0606020202030204" pitchFamily="34" charset="0"/>
              </a:rPr>
              <a:t>МУНИЦИПАЛЬНОЕ АВТОНОМНОЕ ОБЩЕОБРАЗОВАТЕЛЬНОЕ УЧРЕЖДЕНИЕ</a:t>
            </a:r>
            <a:br>
              <a:rPr lang="ru-RU" sz="2000" dirty="0" smtClean="0">
                <a:latin typeface="Arial Narrow" panose="020B0606020202030204" pitchFamily="34" charset="0"/>
              </a:rPr>
            </a:br>
            <a:r>
              <a:rPr lang="ru-RU" sz="2000" dirty="0" smtClean="0">
                <a:latin typeface="Arial Narrow" panose="020B0606020202030204" pitchFamily="34" charset="0"/>
              </a:rPr>
              <a:t>«ОСНОВНАЯ ОБЩЕОБРАЗОВАТЕЛЬНАЯ ШКОЛА №19» </a:t>
            </a:r>
            <a:br>
              <a:rPr lang="ru-RU" sz="2000" dirty="0" smtClean="0">
                <a:latin typeface="Arial Narrow" panose="020B0606020202030204" pitchFamily="34" charset="0"/>
              </a:rPr>
            </a:br>
            <a:r>
              <a:rPr lang="ru-RU" sz="2000" dirty="0" smtClean="0">
                <a:latin typeface="Arial Narrow" panose="020B0606020202030204" pitchFamily="34" charset="0"/>
              </a:rPr>
              <a:t>Г. КАНДАЛАКША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644008" y="4725144"/>
            <a:ext cx="406426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anose="020B0606020202030204" pitchFamily="34" charset="0"/>
              </a:rPr>
              <a:t>Автор проекта: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Иванов Антон,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ученик 9 «А» класса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Научный руководитель проекта: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Зорин А.А.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459025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377940" cy="115212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Цель проекта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603147"/>
            <a:ext cx="76328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Показать работу нейронной сети и методы её применения в наше время, определить  сферу деятельности  «искусственного интеллекта".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259674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-243408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377940" cy="1152128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Задачи проекта: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603147"/>
            <a:ext cx="76328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600" b="1" dirty="0" smtClean="0">
                <a:latin typeface="Times New Roman" panose="02020603050405020304" pitchFamily="18" charset="0"/>
              </a:rPr>
              <a:t>Рассмотреть историю создания нейронных сетей.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способы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обучения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нейронных сетей.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Выяснить где применяются нейронные сети.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Описать достоинства и недостатки нейронной сети.</a:t>
            </a:r>
          </a:p>
        </p:txBody>
      </p:sp>
    </p:spTree>
    <p:extLst>
      <p:ext uri="{BB962C8B-B14F-4D97-AF65-F5344CB8AC3E}">
        <p14:creationId xmlns:p14="http://schemas.microsoft.com/office/powerpoint/2010/main" xmlns="" val="4193873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Untitled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142907" y="-38385"/>
            <a:ext cx="9286908" cy="689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83290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5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3030" y="233019"/>
            <a:ext cx="6377940" cy="129302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История создания нейронных сетей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4088" y="1196752"/>
            <a:ext cx="3600400" cy="5472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i="1" dirty="0"/>
              <a:t>    </a:t>
            </a:r>
            <a:endParaRPr lang="ru-RU" sz="2400" b="0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3267313"/>
            <a:ext cx="4670609" cy="24882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8816" y="1380068"/>
            <a:ext cx="86863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ервой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работой, предлагающей математическую модель нейрона и конструкцию искусственной нейронной сети, была статья Уоррена Мак-каллоха и Уолтера Питтса, опубликованная в 1943 году.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892665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88640"/>
            <a:ext cx="7848872" cy="5040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 и минусы нейронных сетей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890514"/>
            <a:ext cx="8064896" cy="2180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преимущество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искусственных нейронных сетей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перед другими методами машинного обучения состоит в том, что они могут распознавать более глубокие, иногда неожиданные закономерности в данных</a:t>
            </a:r>
            <a:endParaRPr lang="ru-RU" sz="20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Главная проблема нейронных сетей — переобучение из за которого теряется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гибкость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ответов.</a:t>
            </a:r>
            <a:endParaRPr lang="ru-RU" sz="2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5716" y="3036355"/>
            <a:ext cx="5112568" cy="382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2061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024744" cy="9361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Обучение нейронных сетей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5085184"/>
          </a:xfrm>
        </p:spPr>
        <p:txBody>
          <a:bodyPr>
            <a:normAutofit/>
          </a:bodyPr>
          <a:lstStyle/>
          <a:p>
            <a:r>
              <a:rPr lang="ru-RU" sz="2800" b="0" dirty="0" smtClean="0"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Arial Narrow" pitchFamily="34" charset="0"/>
                <a:cs typeface="Times New Roman" panose="02020603050405020304" pitchFamily="18" charset="0"/>
              </a:rPr>
              <a:t>Первый вариант – </a:t>
            </a:r>
            <a:r>
              <a:rPr lang="ru-RU" sz="2400" b="1" u="sng" dirty="0"/>
              <a:t>обучение с учителем</a:t>
            </a:r>
            <a:r>
              <a:rPr lang="ru-RU" sz="2400" b="1" dirty="0"/>
              <a:t>. В этом случае входные данные представляют собой пары: объект и его характеристику. </a:t>
            </a:r>
            <a:endParaRPr lang="ru-RU" sz="2400" b="1" dirty="0" smtClean="0"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Arial Narrow" pitchFamily="34" charset="0"/>
                <a:cs typeface="Times New Roman" panose="02020603050405020304" pitchFamily="18" charset="0"/>
              </a:rPr>
              <a:t> Второй вариант – </a:t>
            </a:r>
            <a:r>
              <a:rPr lang="ru-RU" sz="2400" b="1" u="sng" dirty="0"/>
              <a:t>обучение без учителя</a:t>
            </a:r>
            <a:r>
              <a:rPr lang="ru-RU" sz="2400" b="1" dirty="0"/>
              <a:t>. Типичными задачами для него считаются </a:t>
            </a:r>
            <a:r>
              <a:rPr lang="ru-RU" sz="2400" b="1" dirty="0" smtClean="0"/>
              <a:t>кластеризация </a:t>
            </a:r>
            <a:r>
              <a:rPr lang="ru-RU" sz="2400" b="1" dirty="0"/>
              <a:t>и некоторые постановки задачи поиска аномалий. </a:t>
            </a:r>
            <a:endParaRPr lang="ru-RU" sz="2400" b="1" dirty="0" smtClean="0"/>
          </a:p>
          <a:p>
            <a:r>
              <a:rPr lang="ru-RU" sz="2400" b="1" dirty="0" smtClean="0">
                <a:latin typeface="Arial Narrow" pitchFamily="34" charset="0"/>
                <a:cs typeface="Times New Roman" panose="02020603050405020304" pitchFamily="18" charset="0"/>
              </a:rPr>
              <a:t>Третий вариант – </a:t>
            </a:r>
            <a:r>
              <a:rPr lang="ru-RU" sz="2400" b="1" u="sng" dirty="0"/>
              <a:t>обучение с подкреплением</a:t>
            </a:r>
            <a:r>
              <a:rPr lang="ru-RU" sz="2400" b="1" dirty="0"/>
              <a:t> — стратегия, построенная на наблюдениях.</a:t>
            </a:r>
            <a:endParaRPr lang="ru-RU" sz="24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75991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88640"/>
            <a:ext cx="6624736" cy="9361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200" b="1" dirty="0" smtClean="0">
                <a:latin typeface="Arial Narrow" pitchFamily="34" charset="0"/>
                <a:cs typeface="Times New Roman" panose="02020603050405020304" pitchFamily="18" charset="0"/>
              </a:rPr>
              <a:t>К</a:t>
            </a:r>
            <a:r>
              <a:rPr lang="ru-RU" sz="3200" b="1" dirty="0" smtClean="0">
                <a:latin typeface="Arial Narrow" pitchFamily="34" charset="0"/>
                <a:cs typeface="Times New Roman" panose="02020603050405020304" pitchFamily="18" charset="0"/>
              </a:rPr>
              <a:t>оротко о них     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124745"/>
            <a:ext cx="8352928" cy="172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Искусственные нейронные сети используют практически везде. Например, все вы знаете о </a:t>
            </a: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картах. Так вот, при просмотре улиц каждый из нас замечал замазанные лица людей и номера машин - все это выполнили нейронные сети. Также при наборе текста посредством голоса (распознавание речи) используются нейронные сети.</a:t>
            </a:r>
            <a:endParaRPr lang="ru-RU" sz="2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4653136"/>
            <a:ext cx="7056784" cy="20729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068960"/>
            <a:ext cx="3744416" cy="205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83290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555iskusstv-embriony-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59632" y="1412776"/>
            <a:ext cx="6471199" cy="3579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442151" y="404664"/>
            <a:ext cx="62744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 Narrow" pitchFamily="34" charset="0"/>
              </a:rPr>
              <a:t>СПАСИБО ЗА ВНИМАНИЕ!</a:t>
            </a:r>
            <a:endParaRPr lang="ru-RU" sz="44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85150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253</TotalTime>
  <Words>278</Words>
  <Application>Microsoft Office PowerPoint</Application>
  <PresentationFormat>Экран (4:3)</PresentationFormat>
  <Paragraphs>28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След самолета</vt:lpstr>
      <vt:lpstr>Слайд 1</vt:lpstr>
      <vt:lpstr>Цель проекта</vt:lpstr>
      <vt:lpstr>Задачи проекта:</vt:lpstr>
      <vt:lpstr>Слайд 4</vt:lpstr>
      <vt:lpstr>История создания нейронных сетей</vt:lpstr>
      <vt:lpstr>Слайд 6</vt:lpstr>
      <vt:lpstr>Обучение нейронных сетей</vt:lpstr>
      <vt:lpstr>Слайд 8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WiZaRd</dc:creator>
  <cp:lastModifiedBy>XTreme.ws</cp:lastModifiedBy>
  <cp:revision>47</cp:revision>
  <dcterms:created xsi:type="dcterms:W3CDTF">2018-04-03T09:52:09Z</dcterms:created>
  <dcterms:modified xsi:type="dcterms:W3CDTF">2022-01-23T17:16:43Z</dcterms:modified>
</cp:coreProperties>
</file>