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72" r:id="rId6"/>
    <p:sldId id="261" r:id="rId7"/>
    <p:sldId id="262" r:id="rId8"/>
    <p:sldId id="264" r:id="rId9"/>
    <p:sldId id="270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3250" autoAdjust="0"/>
  </p:normalViewPr>
  <p:slideViewPr>
    <p:cSldViewPr>
      <p:cViewPr>
        <p:scale>
          <a:sx n="75" d="100"/>
          <a:sy n="75" d="100"/>
        </p:scale>
        <p:origin x="-1248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18255-26F0-41E3-AD55-A8DDC425181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3C301-540C-4861-900D-21C596E7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43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3C301-540C-4861-900D-21C596E7959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362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2BDD772-0815-4155-A915-E4987CB278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0F2C841-86D6-4399-B9FD-5548CCC98E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56992"/>
            <a:ext cx="7749183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>
                <a:solidFill>
                  <a:schemeClr val="bg2">
                    <a:lumMod val="10000"/>
                  </a:schemeClr>
                </a:solidFill>
              </a:rPr>
              <a:t>Исследовательский проект</a:t>
            </a:r>
            <a:r>
              <a:rPr lang="ru-RU" sz="3300" b="0" dirty="0" smtClean="0"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3300" b="0" dirty="0" smtClean="0"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ru-RU" sz="53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  <a:cs typeface="Adobe Arabic" pitchFamily="18" charset="-78"/>
              </a:rPr>
              <a:t>ИЗГОТОВЛЕНИЕ ЦУКАТОВ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1828" y="5333852"/>
            <a:ext cx="3672408" cy="1524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 cap="all" spc="3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6672"/>
            <a:ext cx="1792287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15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654" y="518544"/>
            <a:ext cx="1669794" cy="1252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Когда наконец цукаты были готовы, пришло время ими полакомиться! Они получились изумительные</a:t>
            </a:r>
            <a:r>
              <a:rPr lang="ru-RU" dirty="0"/>
              <a:t>!</a:t>
            </a:r>
            <a:r>
              <a:rPr lang="ru-RU" dirty="0" smtClean="0"/>
              <a:t> 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Я угощал ими своих родных и друзей. Всем очень понравилось!</a:t>
            </a:r>
          </a:p>
          <a:p>
            <a:pPr marL="0" indent="0">
              <a:buNone/>
            </a:pPr>
            <a:r>
              <a:rPr lang="ru-RU" dirty="0" smtClean="0"/>
              <a:t>Во время приготовления цукатов я узнал, что можно делать вкусные блюда из бросового материала. Наверняка и из многих других продуктовых отходов, которые мы привыкли выбрасывать, можно сделать какие </a:t>
            </a:r>
            <a:r>
              <a:rPr lang="ru-RU" dirty="0" err="1" smtClean="0"/>
              <a:t>нибудь</a:t>
            </a:r>
            <a:r>
              <a:rPr lang="ru-RU" dirty="0" smtClean="0"/>
              <a:t> вкусные и полезные блюда!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735043" y="1371699"/>
            <a:ext cx="3016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7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916760"/>
          </a:xfrm>
        </p:spPr>
        <p:txBody>
          <a:bodyPr>
            <a:normAutofit/>
          </a:bodyPr>
          <a:lstStyle/>
          <a:p>
            <a:r>
              <a:rPr lang="ru-RU" dirty="0" smtClean="0"/>
              <a:t>Научится делать цукаты из арбуза</a:t>
            </a:r>
          </a:p>
          <a:p>
            <a:r>
              <a:rPr lang="ru-RU" dirty="0" smtClean="0"/>
              <a:t>Узнать технологию переработки фруктов</a:t>
            </a:r>
          </a:p>
          <a:p>
            <a:r>
              <a:rPr lang="ru-RU" dirty="0" smtClean="0"/>
              <a:t>Попробовать цукаты на вкус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pic>
        <p:nvPicPr>
          <p:cNvPr id="2050" name="Picture 2" descr="http://oboi-colibri.ru/wp-content/uploads/2015/07/arbu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6672"/>
            <a:ext cx="1936350" cy="121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06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 над проектом велась во время летних каникул </a:t>
            </a:r>
            <a:r>
              <a:rPr lang="ru-RU" dirty="0"/>
              <a:t> </a:t>
            </a:r>
            <a:r>
              <a:rPr lang="ru-RU" dirty="0" smtClean="0"/>
              <a:t>в сезон продажи арбузов.</a:t>
            </a:r>
          </a:p>
          <a:p>
            <a:r>
              <a:rPr lang="ru-RU" dirty="0" smtClean="0"/>
              <a:t>Ответственный за  приготовление и сушение –Прокин Ярослав.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проекте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04664"/>
            <a:ext cx="1296144" cy="102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42032"/>
            <a:ext cx="1313667" cy="114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928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380" y="1777008"/>
            <a:ext cx="4474840" cy="3908648"/>
          </a:xfrm>
        </p:spPr>
        <p:txBody>
          <a:bodyPr>
            <a:normAutofit/>
          </a:bodyPr>
          <a:lstStyle/>
          <a:p>
            <a:r>
              <a:rPr lang="ru-RU" dirty="0" smtClean="0"/>
              <a:t>Цукаты из арбузных корочек меня научил готовить папа, а его, в свою очередь, когда он был  маленький, учила готовить его мама – моя бабушка.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Так  же цукаты можно готовить и из других фруктов: ананасов, манго, папайи, цитрусовых.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ЦУКАТЫ </a:t>
            </a:r>
            <a:br>
              <a:rPr lang="ru-RU" dirty="0" smtClean="0"/>
            </a:br>
            <a:r>
              <a:rPr lang="ru-RU" sz="2400" dirty="0" smtClean="0"/>
              <a:t>как они  вкусны!!!</a:t>
            </a:r>
            <a:endParaRPr lang="ru-RU" dirty="0"/>
          </a:p>
        </p:txBody>
      </p:sp>
      <p:pic>
        <p:nvPicPr>
          <p:cNvPr id="3074" name="Picture 2" descr="http://vecher.obozrevatel.com/magazine/197/files/5074/57c20cc7-664d-49f4-b0c7-219fde43eec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7" b="58497"/>
          <a:stretch/>
        </p:blipFill>
        <p:spPr bwMode="auto">
          <a:xfrm>
            <a:off x="7548924" y="404664"/>
            <a:ext cx="1171704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52" y="2282520"/>
            <a:ext cx="4203996" cy="2802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://topkin.ru/wp-content/uploads/2016/12/vetton_ru_watermelon-4-7733x51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77216"/>
            <a:ext cx="1700356" cy="113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075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3832" y="9621688"/>
            <a:ext cx="3695493" cy="49167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6032" y="-197160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Цукаты </a:t>
            </a:r>
            <a:br>
              <a:rPr lang="ru-RU" dirty="0" smtClean="0"/>
            </a:br>
            <a:r>
              <a:rPr lang="ru-RU" dirty="0" smtClean="0"/>
              <a:t>как они вкусны</a:t>
            </a:r>
            <a:endParaRPr lang="ru-RU" dirty="0"/>
          </a:p>
        </p:txBody>
      </p:sp>
      <p:pic>
        <p:nvPicPr>
          <p:cNvPr id="4098" name="Picture 2" descr="http://fruitonline.ru/image/cache/catalog/arbuz_russia-800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13110"/>
            <a:ext cx="1449953" cy="138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2348880"/>
            <a:ext cx="45365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Цука́ты</a:t>
            </a:r>
            <a:r>
              <a:rPr lang="ru-RU" dirty="0"/>
              <a:t>  </a:t>
            </a:r>
            <a:r>
              <a:rPr lang="ru-RU" dirty="0" smtClean="0"/>
              <a:t>- это сваренные </a:t>
            </a:r>
            <a:r>
              <a:rPr lang="ru-RU" dirty="0"/>
              <a:t>в сахарном или </a:t>
            </a:r>
            <a:r>
              <a:rPr lang="ru-RU" dirty="0" err="1"/>
              <a:t>сахаропаточном</a:t>
            </a:r>
            <a:r>
              <a:rPr lang="ru-RU" dirty="0"/>
              <a:t> сиропе сочные плоды. Цукаты используются как начинка в бисквитное, кексовое, сдобное, песочное, дрожжевое тесто и как отдельный элемент декора для украшения тортов, пирожных, печенья, рулетов, слоек. Для десертов используется как начинка и декор одновременно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29" y="2276873"/>
            <a:ext cx="3384075" cy="33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548680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+mj-lt"/>
                <a:ea typeface="Adobe Fan Heiti Std B" pitchFamily="34" charset="-128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+mj-lt"/>
                <a:ea typeface="Adobe Fan Heiti Std B" pitchFamily="34" charset="-128"/>
              </a:rPr>
              <a:t>Что такое Цукаты?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283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000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dirty="0" smtClean="0"/>
              <a:t>Шаг 1.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2420888"/>
            <a:ext cx="32403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Первым делом необходимо было купить арбуз, принести его домой, помыть, порезать и с удовольствием съесть!</a:t>
            </a:r>
          </a:p>
          <a:p>
            <a:r>
              <a:rPr lang="ru-RU" dirty="0" smtClean="0"/>
              <a:t>   Далее  начинается непосредственно процесс приготовления цукатов.</a:t>
            </a:r>
          </a:p>
          <a:p>
            <a:r>
              <a:rPr lang="ru-RU" dirty="0" smtClean="0"/>
              <a:t>Оставшиеся от арбуза корочки я почистил от зеленой кожицы, порезал и помыл.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32656"/>
            <a:ext cx="2016224" cy="150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90" y="2420888"/>
            <a:ext cx="512637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36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40" y="2553514"/>
            <a:ext cx="5675313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12160" y="2492896"/>
            <a:ext cx="2915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Получившиеся корочки  </a:t>
            </a:r>
            <a:r>
              <a:rPr lang="ru-RU" dirty="0"/>
              <a:t>готовят медленно уваривая в </a:t>
            </a:r>
            <a:r>
              <a:rPr lang="ru-RU" dirty="0" smtClean="0"/>
              <a:t>сиропе </a:t>
            </a:r>
            <a:r>
              <a:rPr lang="ru-RU" dirty="0"/>
              <a:t>до получения прозрачной, стекловидной мякоти и высокой сахаристости. Проваренные корки откидывают на сито, отделяют от сиропа, дают ему стечь, а затем подсушивают.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4968"/>
            <a:ext cx="2304256" cy="153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2.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1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Шаг 3.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КастрюЛич\Desktop\Фото проект цукаты\IMG_20160709_12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59328"/>
            <a:ext cx="601666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6672"/>
            <a:ext cx="1739667" cy="130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44208" y="2551836"/>
            <a:ext cx="20882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Сваренные арбузные цукаты я разложил на противень, предварительно застелив его бумагой, т.к. цукаты получаются довольно липкие от сахара.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90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1252728"/>
          </a:xfrm>
        </p:spPr>
        <p:txBody>
          <a:bodyPr/>
          <a:lstStyle/>
          <a:p>
            <a:r>
              <a:rPr lang="ru-RU" dirty="0" smtClean="0"/>
              <a:t>Шаг 4.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8680"/>
            <a:ext cx="165618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40151" y="2636912"/>
            <a:ext cx="26158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В таком виде цукаты должны подсушиться. Это занимает довольно много времени. Ждать было трудно, поэтому  я иногда  их  пробовал.</a:t>
            </a:r>
          </a:p>
          <a:p>
            <a:r>
              <a:rPr lang="ru-RU" dirty="0" smtClean="0"/>
              <a:t>Так как лето было жаркое,  я сушил получившиеся цукаты на лоджии.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4" y="2636912"/>
            <a:ext cx="5505353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971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898</TotalTime>
  <Words>346</Words>
  <Application>Microsoft Office PowerPoint</Application>
  <PresentationFormat>Экран (4:3)</PresentationFormat>
  <Paragraphs>32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Исследовательский проект ИЗГОТОВЛЕНИЕ ЦУКАТОВ </vt:lpstr>
      <vt:lpstr>Цель проекта</vt:lpstr>
      <vt:lpstr>О проекте</vt:lpstr>
      <vt:lpstr>ЦУКАТЫ  как они  вкусны!!!</vt:lpstr>
      <vt:lpstr>Цукаты  как они вкусны</vt:lpstr>
      <vt:lpstr>Практическая работа Шаг 1.</vt:lpstr>
      <vt:lpstr>Шаг 2.</vt:lpstr>
      <vt:lpstr>Шаг 3. </vt:lpstr>
      <vt:lpstr>Шаг 4.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Наблюдение за погодой</dc:title>
  <dc:creator>КастрюЛич</dc:creator>
  <cp:lastModifiedBy>Наталья</cp:lastModifiedBy>
  <cp:revision>68</cp:revision>
  <cp:lastPrinted>2017-02-01T12:30:50Z</cp:lastPrinted>
  <dcterms:created xsi:type="dcterms:W3CDTF">2016-01-10T19:32:34Z</dcterms:created>
  <dcterms:modified xsi:type="dcterms:W3CDTF">2022-05-16T12:43:48Z</dcterms:modified>
</cp:coreProperties>
</file>