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56" r:id="rId3"/>
    <p:sldId id="257" r:id="rId4"/>
    <p:sldId id="258" r:id="rId5"/>
    <p:sldId id="272" r:id="rId6"/>
    <p:sldId id="273" r:id="rId7"/>
    <p:sldId id="261" r:id="rId8"/>
    <p:sldId id="259" r:id="rId9"/>
    <p:sldId id="260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4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4" d="100"/>
          <a:sy n="84" d="100"/>
        </p:scale>
        <p:origin x="581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4EBD5-FD68-4266-BEB9-C3D963A51383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20B52-BCA8-4239-8B4B-E9F2A36AAE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4233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4EBD5-FD68-4266-BEB9-C3D963A51383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20B52-BCA8-4239-8B4B-E9F2A36AAE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5440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4EBD5-FD68-4266-BEB9-C3D963A51383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20B52-BCA8-4239-8B4B-E9F2A36AAE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3130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4EBD5-FD68-4266-BEB9-C3D963A51383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20B52-BCA8-4239-8B4B-E9F2A36AAE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2639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4EBD5-FD68-4266-BEB9-C3D963A51383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20B52-BCA8-4239-8B4B-E9F2A36AAE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7530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4EBD5-FD68-4266-BEB9-C3D963A51383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20B52-BCA8-4239-8B4B-E9F2A36AAE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0501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4EBD5-FD68-4266-BEB9-C3D963A51383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20B52-BCA8-4239-8B4B-E9F2A36AAE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6650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4EBD5-FD68-4266-BEB9-C3D963A51383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20B52-BCA8-4239-8B4B-E9F2A36AAE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42078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4EBD5-FD68-4266-BEB9-C3D963A51383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20B52-BCA8-4239-8B4B-E9F2A36AAE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0950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4EBD5-FD68-4266-BEB9-C3D963A51383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20B52-BCA8-4239-8B4B-E9F2A36AAE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1249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4EBD5-FD68-4266-BEB9-C3D963A51383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20B52-BCA8-4239-8B4B-E9F2A36AAE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662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B4EBD5-FD68-4266-BEB9-C3D963A51383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C20B52-BCA8-4239-8B4B-E9F2A36AAE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8464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3336" y="273622"/>
            <a:ext cx="11186160" cy="6337490"/>
          </a:xfrm>
        </p:spPr>
        <p:txBody>
          <a:bodyPr/>
          <a:lstStyle/>
          <a:p>
            <a:endParaRPr lang="ru-RU" sz="3600" dirty="0" smtClean="0"/>
          </a:p>
          <a:p>
            <a:endParaRPr lang="ru-RU" sz="3600" dirty="0"/>
          </a:p>
          <a:p>
            <a:r>
              <a:rPr lang="ru-RU" sz="3600" dirty="0" smtClean="0"/>
              <a:t>Нравственное </a:t>
            </a:r>
            <a:r>
              <a:rPr lang="ru-RU" sz="3600" dirty="0"/>
              <a:t>развитие </a:t>
            </a:r>
            <a:r>
              <a:rPr lang="ru-RU" sz="3600" dirty="0" smtClean="0"/>
              <a:t>личности – </a:t>
            </a:r>
          </a:p>
          <a:p>
            <a:r>
              <a:rPr lang="ru-RU" sz="3600" dirty="0" smtClean="0"/>
              <a:t>как </a:t>
            </a:r>
            <a:r>
              <a:rPr lang="ru-RU" sz="3600" dirty="0"/>
              <a:t>приоритет учащихся начальной </a:t>
            </a:r>
            <a:r>
              <a:rPr lang="ru-RU" sz="3600" dirty="0" smtClean="0"/>
              <a:t>школы</a:t>
            </a:r>
          </a:p>
          <a:p>
            <a:endParaRPr lang="ru-RU" dirty="0" smtClean="0"/>
          </a:p>
          <a:p>
            <a:r>
              <a:rPr lang="ru-RU" dirty="0" smtClean="0"/>
              <a:t>Внеурочная </a:t>
            </a:r>
            <a:r>
              <a:rPr lang="ru-RU" dirty="0"/>
              <a:t>деятельность. </a:t>
            </a:r>
            <a:endParaRPr lang="ru-RU" dirty="0" smtClean="0"/>
          </a:p>
          <a:p>
            <a:r>
              <a:rPr lang="ru-RU" dirty="0" smtClean="0"/>
              <a:t>Курс </a:t>
            </a:r>
            <a:r>
              <a:rPr lang="ru-RU" dirty="0"/>
              <a:t>«Дорога </a:t>
            </a:r>
            <a:r>
              <a:rPr lang="ru-RU" dirty="0" smtClean="0"/>
              <a:t>добра».</a:t>
            </a:r>
          </a:p>
          <a:p>
            <a:r>
              <a:rPr lang="ru-RU" dirty="0" smtClean="0"/>
              <a:t>Учитель </a:t>
            </a:r>
            <a:r>
              <a:rPr lang="ru-RU" dirty="0" err="1"/>
              <a:t>нач.кл.МБОУ</a:t>
            </a:r>
            <a:r>
              <a:rPr lang="ru-RU" dirty="0"/>
              <a:t> «Лицей№19</a:t>
            </a:r>
            <a:r>
              <a:rPr lang="ru-RU" dirty="0" smtClean="0"/>
              <a:t>» </a:t>
            </a:r>
          </a:p>
          <a:p>
            <a:r>
              <a:rPr lang="ru-RU" dirty="0" err="1" smtClean="0"/>
              <a:t>Беданокова</a:t>
            </a:r>
            <a:r>
              <a:rPr lang="ru-RU" dirty="0" smtClean="0"/>
              <a:t> </a:t>
            </a:r>
            <a:r>
              <a:rPr lang="ru-RU" dirty="0"/>
              <a:t>Ф.К.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9602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59" y="463168"/>
            <a:ext cx="8194672" cy="6147943"/>
          </a:xfrm>
        </p:spPr>
      </p:pic>
    </p:spTree>
    <p:extLst>
      <p:ext uri="{BB962C8B-B14F-4D97-AF65-F5344CB8AC3E}">
        <p14:creationId xmlns:p14="http://schemas.microsoft.com/office/powerpoint/2010/main" val="349413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830" y="481457"/>
            <a:ext cx="7581250" cy="6057980"/>
          </a:xfrm>
        </p:spPr>
      </p:pic>
    </p:spTree>
    <p:extLst>
      <p:ext uri="{BB962C8B-B14F-4D97-AF65-F5344CB8AC3E}">
        <p14:creationId xmlns:p14="http://schemas.microsoft.com/office/powerpoint/2010/main" val="3919668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8084" y="408304"/>
            <a:ext cx="8381484" cy="6130901"/>
          </a:xfrm>
        </p:spPr>
      </p:pic>
    </p:spTree>
    <p:extLst>
      <p:ext uri="{BB962C8B-B14F-4D97-AF65-F5344CB8AC3E}">
        <p14:creationId xmlns:p14="http://schemas.microsoft.com/office/powerpoint/2010/main" val="2522639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202" y="133984"/>
            <a:ext cx="7817349" cy="6535941"/>
          </a:xfrm>
        </p:spPr>
      </p:pic>
    </p:spTree>
    <p:extLst>
      <p:ext uri="{BB962C8B-B14F-4D97-AF65-F5344CB8AC3E}">
        <p14:creationId xmlns:p14="http://schemas.microsoft.com/office/powerpoint/2010/main" val="134863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3130" y="0"/>
            <a:ext cx="8684182" cy="6722170"/>
          </a:xfrm>
        </p:spPr>
      </p:pic>
    </p:spTree>
    <p:extLst>
      <p:ext uri="{BB962C8B-B14F-4D97-AF65-F5344CB8AC3E}">
        <p14:creationId xmlns:p14="http://schemas.microsoft.com/office/powerpoint/2010/main" val="1882313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186" y="152272"/>
            <a:ext cx="8479637" cy="6636583"/>
          </a:xfrm>
        </p:spPr>
      </p:pic>
    </p:spTree>
    <p:extLst>
      <p:ext uri="{BB962C8B-B14F-4D97-AF65-F5344CB8AC3E}">
        <p14:creationId xmlns:p14="http://schemas.microsoft.com/office/powerpoint/2010/main" val="3270113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4346" y="289432"/>
            <a:ext cx="8305182" cy="6501727"/>
          </a:xfrm>
        </p:spPr>
      </p:pic>
    </p:spTree>
    <p:extLst>
      <p:ext uri="{BB962C8B-B14F-4D97-AF65-F5344CB8AC3E}">
        <p14:creationId xmlns:p14="http://schemas.microsoft.com/office/powerpoint/2010/main" val="1044677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7434" y="79121"/>
            <a:ext cx="8207542" cy="6659248"/>
          </a:xfrm>
        </p:spPr>
      </p:pic>
    </p:spTree>
    <p:extLst>
      <p:ext uri="{BB962C8B-B14F-4D97-AF65-F5344CB8AC3E}">
        <p14:creationId xmlns:p14="http://schemas.microsoft.com/office/powerpoint/2010/main" val="293551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399" y="365124"/>
            <a:ext cx="7727636" cy="5569331"/>
          </a:xfrm>
        </p:spPr>
      </p:pic>
    </p:spTree>
    <p:extLst>
      <p:ext uri="{BB962C8B-B14F-4D97-AF65-F5344CB8AC3E}">
        <p14:creationId xmlns:p14="http://schemas.microsoft.com/office/powerpoint/2010/main" val="90420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6364224"/>
            <a:ext cx="10515600" cy="39224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5149" y="0"/>
            <a:ext cx="7521702" cy="6025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930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61688" y="5806440"/>
            <a:ext cx="4066032" cy="1124712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Поздравление ветерана ВОВ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43500" cy="630021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00" y="0"/>
            <a:ext cx="7048500" cy="6300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043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54296" y="6253861"/>
            <a:ext cx="2791968" cy="604139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Письмо ветерану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952" y="0"/>
            <a:ext cx="4800600" cy="618134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552" y="0"/>
            <a:ext cx="4648200" cy="6181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384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73982" y="6445882"/>
            <a:ext cx="7541124" cy="412118"/>
          </a:xfrm>
        </p:spPr>
        <p:txBody>
          <a:bodyPr>
            <a:normAutofit fontScale="90000"/>
          </a:bodyPr>
          <a:lstStyle/>
          <a:p>
            <a:r>
              <a:rPr lang="ru-RU" sz="2400" dirty="0" smtClean="0"/>
              <a:t>Благотворительная акция «Новогодние подарки детям»</a:t>
            </a:r>
            <a:endParaRPr lang="ru-RU" sz="2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220" y="0"/>
            <a:ext cx="3473982" cy="644256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6202" y="0"/>
            <a:ext cx="5143500" cy="6442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489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6450901"/>
            <a:ext cx="10515600" cy="407099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dirty="0" smtClean="0"/>
              <a:t>Новогодние подарки участникам СВО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43500" cy="62179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00" y="0"/>
            <a:ext cx="7048500" cy="621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58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0496" y="6117336"/>
            <a:ext cx="10515600" cy="64827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Посадка деревьев на пришкольном участке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519672" cy="56578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424" y="0"/>
            <a:ext cx="6513576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00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Зимой птицам голодно и холодно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0479" y="1825625"/>
            <a:ext cx="3871042" cy="4351338"/>
          </a:xfrm>
        </p:spPr>
      </p:pic>
    </p:spTree>
    <p:extLst>
      <p:ext uri="{BB962C8B-B14F-4D97-AF65-F5344CB8AC3E}">
        <p14:creationId xmlns:p14="http://schemas.microsoft.com/office/powerpoint/2010/main" val="2302616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77640" y="6409309"/>
            <a:ext cx="4596384" cy="302387"/>
          </a:xfrm>
        </p:spPr>
        <p:txBody>
          <a:bodyPr>
            <a:normAutofit fontScale="90000"/>
          </a:bodyPr>
          <a:lstStyle/>
          <a:p>
            <a:r>
              <a:rPr lang="ru-RU" sz="2400" dirty="0" smtClean="0"/>
              <a:t>Акция «Накорми птиц зимой»</a:t>
            </a:r>
            <a:endParaRPr lang="ru-RU" sz="2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287" y="0"/>
            <a:ext cx="4992625" cy="6281928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7896" y="0"/>
            <a:ext cx="3163253" cy="6281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192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21608" y="6290437"/>
            <a:ext cx="5937504" cy="466979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Мастер класс «Готовим кормушки птицам»</a:t>
            </a:r>
            <a:endParaRPr lang="ru-RU" sz="2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654296" cy="6290437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4148" y="0"/>
            <a:ext cx="3392424" cy="62904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8442" y="0"/>
            <a:ext cx="3323558" cy="6290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281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71</Words>
  <Application>Microsoft Office PowerPoint</Application>
  <PresentationFormat>Широкоэкранный</PresentationFormat>
  <Paragraphs>19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Письмо ветерану</vt:lpstr>
      <vt:lpstr>Благотворительная акция «Новогодние подарки детям»</vt:lpstr>
      <vt:lpstr>Презентация PowerPoint</vt:lpstr>
      <vt:lpstr>Посадка деревьев на пришкольном участке</vt:lpstr>
      <vt:lpstr>       Зимой птицам голодно и холодно</vt:lpstr>
      <vt:lpstr>Акция «Накорми птиц зимой»</vt:lpstr>
      <vt:lpstr>Мастер класс «Готовим кормушки птицам»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Алим</dc:creator>
  <cp:lastModifiedBy>Алим</cp:lastModifiedBy>
  <cp:revision>9</cp:revision>
  <dcterms:created xsi:type="dcterms:W3CDTF">2023-01-29T16:01:00Z</dcterms:created>
  <dcterms:modified xsi:type="dcterms:W3CDTF">2023-02-05T15:31:29Z</dcterms:modified>
</cp:coreProperties>
</file>