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3" d="100"/>
          <a:sy n="43" d="100"/>
        </p:scale>
        <p:origin x="-1296" y="-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D3BA9-B289-4D22-8294-AB2307F6E93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D8E97-5AC5-4C34-BE5C-BF912BB8FA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699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8E97-5AC5-4C34-BE5C-BF912BB8FA9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37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8E97-5AC5-4C34-BE5C-BF912BB8FA9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37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56687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Открытый урок по английскому языку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Докаева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Хеда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Амхатовна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Times New Roman"/>
                <a:ea typeface="Calibri"/>
                <a:cs typeface="Times New Roman"/>
              </a:rPr>
              <a:t>Lesson topic</a:t>
            </a:r>
            <a:r>
              <a:rPr lang="ru-RU" sz="5400" dirty="0" smtClean="0">
                <a:latin typeface="Times New Roman"/>
                <a:ea typeface="Calibri"/>
                <a:cs typeface="Times New Roman"/>
              </a:rPr>
              <a:t>:</a:t>
            </a:r>
            <a:r>
              <a:rPr lang="en-US" sz="5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54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5400" dirty="0">
                <a:latin typeface="Times New Roman"/>
                <a:ea typeface="Calibri"/>
                <a:cs typeface="Times New Roman"/>
              </a:rPr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05001"/>
            <a:ext cx="7620000" cy="38862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7200" dirty="0" smtClean="0">
                <a:latin typeface="Times New Roman"/>
                <a:ea typeface="Calibri"/>
                <a:cs typeface="Times New Roman"/>
              </a:rPr>
              <a:t>Working </a:t>
            </a:r>
            <a:r>
              <a:rPr lang="en-US" sz="7200" dirty="0">
                <a:latin typeface="Times New Roman"/>
                <a:ea typeface="Calibri"/>
                <a:cs typeface="Times New Roman"/>
              </a:rPr>
              <a:t>in a changing world</a:t>
            </a:r>
            <a:endParaRPr lang="ru-RU" sz="72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85" y="4495800"/>
            <a:ext cx="3103815" cy="2064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495800"/>
            <a:ext cx="3054228" cy="2036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57400" y="152400"/>
            <a:ext cx="6790339" cy="2133600"/>
          </a:xfrm>
        </p:spPr>
        <p:txBody>
          <a:bodyPr>
            <a:normAutofit fontScale="90000"/>
          </a:bodyPr>
          <a:lstStyle/>
          <a:p>
            <a:pPr algn="just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Manager, engineer, farmer, driver, veterinarian, zoo keeper, builder, businessman, greengrocer, inventor, lawyer, librarian </a:t>
            </a: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1" y="2209800"/>
            <a:ext cx="8458200" cy="323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17" y="0"/>
            <a:ext cx="5040383" cy="6805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52400"/>
            <a:ext cx="8009539" cy="2133600"/>
          </a:xfrm>
        </p:spPr>
        <p:txBody>
          <a:bodyPr>
            <a:normAutofit/>
          </a:bodyPr>
          <a:lstStyle/>
          <a:p>
            <a:pPr algn="just"/>
            <a:endParaRPr lang="en-US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19200" y="685800"/>
            <a:ext cx="7704740" cy="5562600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5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Match </a:t>
            </a:r>
            <a:r>
              <a:rPr lang="en-US" sz="5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the words with their definitions</a:t>
            </a:r>
            <a:endParaRPr lang="ru-RU" sz="5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Initiative                               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 able to make something new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 cooperative                             b) wants and likes working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153025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self-motivated                 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c) can work in a team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153025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4. communicative                 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 can act according to the situation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153025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5. creative                                   e) can deal with people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153025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6. flexible                              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f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 starts working before being asked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6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АУДИРОВАНИЕ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ткрытый урок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95875" y="3438525"/>
            <a:ext cx="487363" cy="487363"/>
          </a:xfrm>
        </p:spPr>
      </p:pic>
    </p:spTree>
    <p:extLst>
      <p:ext uri="{BB962C8B-B14F-4D97-AF65-F5344CB8AC3E}">
        <p14:creationId xmlns:p14="http://schemas.microsoft.com/office/powerpoint/2010/main" val="93114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110</Words>
  <Application>Microsoft Office PowerPoint</Application>
  <PresentationFormat>Экран (4:3)</PresentationFormat>
  <Paragraphs>18</Paragraphs>
  <Slides>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Открытый урок по английскому языку</vt:lpstr>
      <vt:lpstr>Lesson topic:  </vt:lpstr>
      <vt:lpstr>Manager, engineer, farmer, driver, veterinarian, zoo keeper, builder, businessman, greengrocer, inventor, lawyer, librarian </vt:lpstr>
      <vt:lpstr>Презентация PowerPoint</vt:lpstr>
      <vt:lpstr>Презентация PowerPoint</vt:lpstr>
      <vt:lpstr>АУДИРОВАНИЕ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Химия</cp:lastModifiedBy>
  <cp:revision>41</cp:revision>
  <dcterms:created xsi:type="dcterms:W3CDTF">2013-08-21T19:17:07Z</dcterms:created>
  <dcterms:modified xsi:type="dcterms:W3CDTF">2022-05-12T06:01:07Z</dcterms:modified>
</cp:coreProperties>
</file>