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7" r:id="rId14"/>
    <p:sldId id="276" r:id="rId15"/>
    <p:sldId id="279" r:id="rId1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63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26574378874358"/>
          <c:y val="0.15539464449234414"/>
          <c:w val="0.76592223982527552"/>
          <c:h val="0.7525174813328128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 что такое умножение</c:v>
                </c:pt>
              </c:strCache>
            </c:strRef>
          </c:tx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 formatCode="0%">
                  <c:v>0.92</c:v>
                </c:pt>
                <c:pt idx="1">
                  <c:v>0.08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Пользуетесь ли вы таблицей умножения</c:v>
                </c:pt>
              </c:strCache>
            </c:strRef>
          </c:tx>
          <c:explosion val="8"/>
          <c:dLbls>
            <c:dLbl>
              <c:idx val="1"/>
              <c:layout>
                <c:manualLayout>
                  <c:x val="0.36657921951793709"/>
                  <c:y val="0.4362071558675252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 всю таблицу умножения</c:v>
                </c:pt>
              </c:strCache>
            </c:strRef>
          </c:tx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89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Хотели бы узнать способы, которые помогут быстро выучить таблицу</c:v>
                </c:pt>
              </c:strCache>
            </c:strRef>
          </c:tx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0.85</c:v>
                </c:pt>
                <c:pt idx="1">
                  <c:v>0.15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280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76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899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865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957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628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315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31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723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320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CC599-538B-49A6-ADA0-8420A2F9618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81FBC-2C21-4797-A9FA-E0F8489630D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2192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176818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13" y="366640"/>
            <a:ext cx="4268029" cy="5690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10678" y="384313"/>
            <a:ext cx="9462052" cy="3216139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8000" i="1" dirty="0" smtClean="0"/>
              <a:t>«Таблица умножения» </a:t>
            </a:r>
            <a:endParaRPr lang="ru-RU" sz="8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10005391" cy="17526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Выполнил: ученик 2 «б» класса</a:t>
            </a:r>
          </a:p>
          <a:p>
            <a:pPr algn="r"/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</a:rPr>
              <a:t>Ехлаков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Николай</a:t>
            </a:r>
          </a:p>
          <a:p>
            <a:pPr algn="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Учитель: </a:t>
            </a:r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</a:rPr>
              <a:t>Таборова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Наталья Сергеевна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19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/>
              <a:t>Анкетирование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15548" y="2107096"/>
            <a:ext cx="4956312" cy="3717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15203" y="632373"/>
            <a:ext cx="3336239" cy="25021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85066" y="2646167"/>
            <a:ext cx="4074055" cy="30555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4802" y="724603"/>
            <a:ext cx="4074055" cy="30555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1872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2529562"/>
              </p:ext>
            </p:extLst>
          </p:nvPr>
        </p:nvGraphicFramePr>
        <p:xfrm>
          <a:off x="172279" y="778565"/>
          <a:ext cx="5393635" cy="5489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30697350"/>
              </p:ext>
            </p:extLst>
          </p:nvPr>
        </p:nvGraphicFramePr>
        <p:xfrm>
          <a:off x="5702851" y="799179"/>
          <a:ext cx="6303617" cy="5389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0426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9148198"/>
              </p:ext>
            </p:extLst>
          </p:nvPr>
        </p:nvGraphicFramePr>
        <p:xfrm>
          <a:off x="185532" y="503582"/>
          <a:ext cx="5433390" cy="5817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60933400"/>
              </p:ext>
            </p:extLst>
          </p:nvPr>
        </p:nvGraphicFramePr>
        <p:xfrm>
          <a:off x="5923723" y="534135"/>
          <a:ext cx="6096000" cy="5813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30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5" y="586714"/>
            <a:ext cx="4417444" cy="331308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21350" y="1010685"/>
            <a:ext cx="5859110" cy="4394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975" y="2915477"/>
            <a:ext cx="4772982" cy="357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1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344" y="0"/>
            <a:ext cx="8102600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9" y="2359025"/>
            <a:ext cx="2860737" cy="4148069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337" y="1991001"/>
            <a:ext cx="3395663" cy="457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300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01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90331"/>
            <a:ext cx="10972800" cy="5635834"/>
          </a:xfrm>
          <a:effectLst/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4000" b="1" i="1" dirty="0" smtClean="0"/>
              <a:t>Цель исследования: </a:t>
            </a:r>
            <a:r>
              <a:rPr lang="ru-RU" sz="4000" i="1" dirty="0" smtClean="0"/>
              <a:t>найти </a:t>
            </a:r>
            <a:r>
              <a:rPr lang="ru-RU" sz="4000" i="1" dirty="0"/>
              <a:t>быстрые и эффективные способы </a:t>
            </a:r>
            <a:r>
              <a:rPr lang="ru-RU" sz="4000" i="1" dirty="0" smtClean="0"/>
              <a:t>заучивания </a:t>
            </a:r>
            <a:r>
              <a:rPr lang="ru-RU" sz="4000" i="1" dirty="0"/>
              <a:t>таблицы умножения</a:t>
            </a:r>
            <a:r>
              <a:rPr lang="ru-RU" sz="4000" i="1" dirty="0" smtClean="0"/>
              <a:t>.</a:t>
            </a:r>
          </a:p>
          <a:p>
            <a:pPr marL="0" indent="0">
              <a:buNone/>
            </a:pPr>
            <a:endParaRPr lang="ru-RU" sz="4000" i="1" dirty="0"/>
          </a:p>
          <a:p>
            <a:pPr marL="0" indent="0">
              <a:buNone/>
            </a:pPr>
            <a:r>
              <a:rPr lang="ru-RU" sz="4000" b="1" dirty="0"/>
              <a:t>Задачи:</a:t>
            </a:r>
          </a:p>
          <a:p>
            <a:r>
              <a:rPr lang="ru-RU" sz="4000" dirty="0" smtClean="0"/>
              <a:t> Собрать информацию по теме исследования;</a:t>
            </a:r>
          </a:p>
          <a:p>
            <a:r>
              <a:rPr lang="ru-RU" sz="4000" dirty="0"/>
              <a:t>Провести анкетирование среди </a:t>
            </a:r>
            <a:r>
              <a:rPr lang="ru-RU" sz="4000" dirty="0" smtClean="0"/>
              <a:t>ребят в своём классе по данной теме.</a:t>
            </a:r>
            <a:endParaRPr lang="ru-RU" sz="4000" dirty="0"/>
          </a:p>
          <a:p>
            <a:r>
              <a:rPr lang="ru-RU" sz="4000" dirty="0"/>
              <a:t>Составить советы по запоминанию таблицы умножения. Подобрать игры на запоминание таблицы умножения и предложить их одноклассникам.</a:t>
            </a:r>
            <a:endParaRPr lang="ru-RU" sz="4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97565"/>
            <a:ext cx="10972800" cy="5728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Гипотеза: </a:t>
            </a:r>
            <a:r>
              <a:rPr lang="ru-RU" sz="4000" dirty="0"/>
              <a:t>таблицу умножения легче запомнить, применяя разнообразные приёмы и игры. </a:t>
            </a:r>
            <a:endParaRPr lang="ru-RU" sz="4000" dirty="0" smtClean="0"/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b="1" dirty="0" smtClean="0"/>
              <a:t>Практическое </a:t>
            </a:r>
            <a:r>
              <a:rPr lang="ru-RU" sz="4000" b="1" dirty="0"/>
              <a:t>значение: </a:t>
            </a:r>
            <a:r>
              <a:rPr lang="ru-RU" sz="4000" dirty="0"/>
              <a:t>Материалы </a:t>
            </a:r>
            <a:r>
              <a:rPr lang="ru-RU" sz="4000" dirty="0" smtClean="0"/>
              <a:t>исследования </a:t>
            </a:r>
            <a:r>
              <a:rPr lang="ru-RU" sz="4000" dirty="0"/>
              <a:t>могут быть использованы на уроках </a:t>
            </a:r>
            <a:r>
              <a:rPr lang="ru-RU" sz="4000" dirty="0" smtClean="0"/>
              <a:t>математики и помогут моим одноклассникам запомнить таблицу </a:t>
            </a:r>
            <a:r>
              <a:rPr lang="ru-RU" sz="4000" dirty="0"/>
              <a:t>умножения.</a:t>
            </a:r>
          </a:p>
        </p:txBody>
      </p:sp>
    </p:spTree>
    <p:extLst>
      <p:ext uri="{BB962C8B-B14F-4D97-AF65-F5344CB8AC3E}">
        <p14:creationId xmlns:p14="http://schemas.microsoft.com/office/powerpoint/2010/main" val="119756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78297"/>
            <a:ext cx="10972800" cy="584786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Умножение</a:t>
            </a:r>
            <a:r>
              <a:rPr lang="ru-RU" dirty="0" smtClean="0"/>
              <a:t> – математическая операция, в которой одно число складывается столько раз, сколько показывает другое.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26" y="1370877"/>
            <a:ext cx="5210175" cy="4762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191" y="1370877"/>
            <a:ext cx="6303757" cy="472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155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842" y="149094"/>
            <a:ext cx="5286215" cy="3588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7" y="255111"/>
            <a:ext cx="3309020" cy="4537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655" y="3962671"/>
            <a:ext cx="4441963" cy="2470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73" y="4216491"/>
            <a:ext cx="2956514" cy="2216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287" y="664663"/>
            <a:ext cx="4916556" cy="5519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9067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Мои наблюдения при знакомстве с таблицей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0" y="1834700"/>
            <a:ext cx="6283700" cy="4641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709" y="1285459"/>
            <a:ext cx="5602515" cy="4528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8419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766" y="238539"/>
            <a:ext cx="7629898" cy="6082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22021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39" y="278296"/>
            <a:ext cx="7655453" cy="6221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70417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71061"/>
            <a:ext cx="10972800" cy="5755103"/>
          </a:xfrm>
        </p:spPr>
        <p:txBody>
          <a:bodyPr>
            <a:normAutofit fontScale="92500"/>
          </a:bodyPr>
          <a:lstStyle/>
          <a:p>
            <a:pPr lvl="0"/>
            <a:r>
              <a:rPr lang="ru-RU" b="1" dirty="0"/>
              <a:t>При умножении на 1 любая цифра остаётся той же.</a:t>
            </a:r>
          </a:p>
          <a:p>
            <a:pPr lvl="0"/>
            <a:r>
              <a:rPr lang="ru-RU" b="1" dirty="0"/>
              <a:t>Умножение на 2 — это просто цифра, к которой прибавили её же. </a:t>
            </a:r>
            <a:r>
              <a:rPr lang="ru-RU" dirty="0"/>
              <a:t>Например, 3 × 2 означает, что к цифре 3 прибавили 3. 8 × 2 значит 8 + 8.</a:t>
            </a:r>
          </a:p>
          <a:p>
            <a:pPr lvl="0"/>
            <a:r>
              <a:rPr lang="ru-RU" b="1" dirty="0"/>
              <a:t>Все примеры с умножением на 5 имеют результат, который оканчивается на 5 или на 0.</a:t>
            </a:r>
          </a:p>
          <a:p>
            <a:pPr lvl="0"/>
            <a:r>
              <a:rPr lang="ru-RU" b="1" dirty="0"/>
              <a:t>Чтобы умножить на 5 любое чётное число, надо взять его половинку и приписать к ней 0.</a:t>
            </a:r>
            <a:r>
              <a:rPr lang="ru-RU" dirty="0"/>
              <a:t> Например, 6 × 5: берём половинку от 6 — это цифра 3 — и приставляем к ней ноль: получается 30.</a:t>
            </a:r>
          </a:p>
          <a:p>
            <a:pPr lvl="0"/>
            <a:r>
              <a:rPr lang="ru-RU" b="1" dirty="0"/>
              <a:t>При умножении на 9 сумма цифр в результате обязательно будет равна 9. </a:t>
            </a:r>
            <a:r>
              <a:rPr lang="ru-RU" dirty="0"/>
              <a:t>Например, 2 × 9 = 18 (1 + 8 = 9). 3 × 9 = 27 (2 + 7 = 9). И так далее.</a:t>
            </a:r>
          </a:p>
          <a:p>
            <a:pPr lvl="0"/>
            <a:r>
              <a:rPr lang="ru-RU" b="1" dirty="0"/>
              <a:t>Чтобы умножить любое число на 10, достаточно пририсовать к нему справа ноль.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239834"/>
      </p:ext>
    </p:extLst>
  </p:cSld>
  <p:clrMapOvr>
    <a:masterClrMapping/>
  </p:clrMapOvr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246</TotalTime>
  <Words>319</Words>
  <Application>Microsoft Office PowerPoint</Application>
  <PresentationFormat>Произвольный</PresentationFormat>
  <Paragraphs>28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La mente</vt:lpstr>
      <vt:lpstr>«Таблица умножения»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Мои наблюдения при знакомстве с таблицей</vt:lpstr>
      <vt:lpstr>Презентация PowerPoint</vt:lpstr>
      <vt:lpstr>Презентация PowerPoint</vt:lpstr>
      <vt:lpstr>Презентация PowerPoint</vt:lpstr>
      <vt:lpstr>Анкетирование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miha</dc:creator>
  <cp:lastModifiedBy>Наталья</cp:lastModifiedBy>
  <cp:revision>23</cp:revision>
  <dcterms:created xsi:type="dcterms:W3CDTF">2022-04-16T16:22:14Z</dcterms:created>
  <dcterms:modified xsi:type="dcterms:W3CDTF">2022-05-01T19:32:25Z</dcterms:modified>
</cp:coreProperties>
</file>