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75" r:id="rId2"/>
    <p:sldId id="280" r:id="rId3"/>
    <p:sldId id="279" r:id="rId4"/>
    <p:sldId id="278" r:id="rId5"/>
    <p:sldId id="282" r:id="rId6"/>
    <p:sldId id="281" r:id="rId7"/>
    <p:sldId id="277" r:id="rId8"/>
    <p:sldId id="284" r:id="rId9"/>
    <p:sldId id="283" r:id="rId1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A548EAC-9C38-4F82-A773-3AE128C24CBB}">
          <p14:sldIdLst>
            <p14:sldId id="275"/>
            <p14:sldId id="280"/>
            <p14:sldId id="279"/>
            <p14:sldId id="278"/>
            <p14:sldId id="282"/>
            <p14:sldId id="281"/>
            <p14:sldId id="277"/>
            <p14:sldId id="284"/>
            <p14:sldId id="283"/>
          </p14:sldIdLst>
        </p14:section>
        <p14:section name="Раздел без заголовка" id="{E645640C-8A2E-4099-9ACA-7EB8DC7430B1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E4EA1C-755A-4CEE-A71D-60B7F2342A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A1269-02D3-427A-97D0-7BF20768B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360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56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612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244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777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418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073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92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926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864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00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94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D336B-91D7-4B60-BA7D-857F19750553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346A7-6DF2-4E37-BD88-E08FFB760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34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9" y="0"/>
            <a:ext cx="9119681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D6DE5C-E07A-4A55-BBED-9BB851956A02}"/>
              </a:ext>
            </a:extLst>
          </p:cNvPr>
          <p:cNvSpPr/>
          <p:nvPr/>
        </p:nvSpPr>
        <p:spPr>
          <a:xfrm>
            <a:off x="483832" y="404998"/>
            <a:ext cx="81763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endParaRPr lang="ru-RU" altLang="ru-RU" b="1" dirty="0">
              <a:solidFill>
                <a:schemeClr val="tx2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Сколько бы не прошло времени  слава Победы в Великой Отечественной войне не померкнет. </a:t>
            </a:r>
          </a:p>
          <a:p>
            <a:pPr algn="just">
              <a:spcBef>
                <a:spcPct val="0"/>
              </a:spcBef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	Свой вклад в Победу внесли близкие нам люди. В школе  была создана поисковая группа и кропотливая работа закипела. </a:t>
            </a:r>
          </a:p>
          <a:p>
            <a:pPr algn="just">
              <a:spcBef>
                <a:spcPct val="0"/>
              </a:spcBef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	Мы намеревались нашим поиском пробудить широкий интерес одноклассников, родителей, общественности к  славным именам наших земляков, их беспримерному духу и отваге. Сбор материала занимал достаточное количество времени, но окунуться в   мир истории было всем интересно. Поисковая группа  с помощью своих близких собрали бесценный материал о своих родственниках, родственниках учеников и работников школы, воевавших на фронтах Великой Отечественной войны; тружениках тыла, ковавших Победу в неимоверно трудных условиях.</a:t>
            </a:r>
            <a:endParaRPr lang="ru-RU" altLang="ru-RU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	Результатом нашей работы  явилась экспозиция собранных материалов, посвященная 75-ой годовщине  Победы в Великой Отечественной войне «Их обвенчала война»</a:t>
            </a:r>
          </a:p>
          <a:p>
            <a:pPr algn="just">
              <a:spcBef>
                <a:spcPct val="0"/>
              </a:spcBef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	Вот только одно    из тех имен, о ком  велся поиск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</a:t>
            </a:r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38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1D4CE7-A265-433D-95C9-C0CC55C2FB0A}"/>
              </a:ext>
            </a:extLst>
          </p:cNvPr>
          <p:cNvSpPr/>
          <p:nvPr/>
        </p:nvSpPr>
        <p:spPr>
          <a:xfrm>
            <a:off x="476111" y="394329"/>
            <a:ext cx="865572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ct val="100000"/>
            </a:pPr>
            <a:endParaRPr lang="ru-RU" altLang="ru-RU" b="1" dirty="0">
              <a:solidFill>
                <a:srgbClr val="C0000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Куц Иван Иванович (08.06.1924 – 13.02.1986)</a:t>
            </a:r>
          </a:p>
          <a:p>
            <a:pPr>
              <a:buClr>
                <a:srgbClr val="000000"/>
              </a:buClr>
              <a:buSzPct val="100000"/>
            </a:pPr>
            <a:endParaRPr lang="ru-RU" altLang="ru-RU" b="1" dirty="0">
              <a:solidFill>
                <a:schemeClr val="tx2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	Куц Иван Иванович родился 8 июня 1924 г.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 семье крестьянина.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Трудовую деятельность начал рано – в 13 лет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кочегаром на паровозе по маршруту Ясиноватая  - Константиновка.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Армейскую службу начал после  освобождения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Донбасса.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	9 мая наступил долгожданный День Победы.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На этом война для Ивана Ивановича Куца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закончилась.   Но он еще продолжил службу в Германии делопроизводителем при штабе полка и только в 1947 году он вернулся домой в звании младшего лейтенанта.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	А после войны Иван Куц решил взять  новую высоту – кончил Харьковскую высшую партийную школу. Был всегда востребован. К сожалению, годы войны, самоотверженный труд по восстановлению народного хозяйства сказались на  здоровье. В 1986 году он ушел из жизни. Память о нем останется  в сердца  его детей,  внуков и друзей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5136D1-98E9-4FE7-96AD-86D614B54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973" y="994299"/>
            <a:ext cx="2020286" cy="2805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7552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" y="0"/>
            <a:ext cx="9119681" cy="6858000"/>
          </a:xfrm>
          <a:prstGeom prst="rect">
            <a:avLst/>
          </a:prstGeom>
        </p:spPr>
      </p:pic>
      <p:pic>
        <p:nvPicPr>
          <p:cNvPr id="4" name="Рисунок 3" descr="C:\Users\User\AppData\Local\Temp\Rar$DRa9076.17702\image-30-04-20-08-37-8.jpeg">
            <a:extLst>
              <a:ext uri="{FF2B5EF4-FFF2-40B4-BE49-F238E27FC236}">
                <a16:creationId xmlns:a16="http://schemas.microsoft.com/office/drawing/2014/main" id="{3891D431-948C-4E79-92B2-8122BBBABAA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8" t="4565" r="20790" b="1230"/>
          <a:stretch/>
        </p:blipFill>
        <p:spPr bwMode="auto">
          <a:xfrm rot="5400000">
            <a:off x="1026854" y="302828"/>
            <a:ext cx="2385954" cy="3453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AppData\Local\Temp\Rar$DRa9076.14318\image-30-04-20-08-37-7.jpeg">
            <a:extLst>
              <a:ext uri="{FF2B5EF4-FFF2-40B4-BE49-F238E27FC236}">
                <a16:creationId xmlns:a16="http://schemas.microsoft.com/office/drawing/2014/main" id="{BA269962-FE81-4479-B95E-DDE754B9FFDC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4" t="802" r="21257" b="2684"/>
          <a:stretch/>
        </p:blipFill>
        <p:spPr bwMode="auto">
          <a:xfrm rot="5400000">
            <a:off x="1026855" y="2705052"/>
            <a:ext cx="2385954" cy="3624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16A26E-4C15-486C-ACD5-85CD6D87C3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233" y="2745113"/>
            <a:ext cx="4440659" cy="3276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EE1C2BF-6BE8-4341-981B-728247DD2A2D}"/>
              </a:ext>
            </a:extLst>
          </p:cNvPr>
          <p:cNvSpPr/>
          <p:nvPr/>
        </p:nvSpPr>
        <p:spPr>
          <a:xfrm>
            <a:off x="4031905" y="836573"/>
            <a:ext cx="477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Служил в артиллерии стрелком орудийного расчета, потом, будучи младшим сержантом, командовал стрелковым подразделением.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Его боевой путь прошел  на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1-м Белорусском фронте.</a:t>
            </a: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295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27BA5E-6356-4077-AF9E-476CBB1D4B8E}"/>
              </a:ext>
            </a:extLst>
          </p:cNvPr>
          <p:cNvPicPr/>
          <p:nvPr/>
        </p:nvPicPr>
        <p:blipFill rotWithShape="1">
          <a:blip r:embed="rId3"/>
          <a:srcRect l="3005" t="21786" r="6061" b="3855"/>
          <a:stretch/>
        </p:blipFill>
        <p:spPr bwMode="auto">
          <a:xfrm>
            <a:off x="807869" y="499207"/>
            <a:ext cx="7767960" cy="3776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3F24BF-4817-4D6A-9DD0-FE1973634A12}"/>
              </a:ext>
            </a:extLst>
          </p:cNvPr>
          <p:cNvSpPr/>
          <p:nvPr/>
        </p:nvSpPr>
        <p:spPr>
          <a:xfrm>
            <a:off x="967667" y="3429000"/>
            <a:ext cx="7767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Иван Иванович был из поколения победителей и свято верил в значение победы на той великой войне. Но при этом никогда не упоминал о каких-то особых заслугах, не просил для себя льгот, и не пользовался даже теми, которые и так полагались. Может быть потому, что считал: не за блага и поблажки исполнил он свой солдатский долг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71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9" y="0"/>
            <a:ext cx="9119681" cy="6858000"/>
          </a:xfrm>
          <a:prstGeom prst="rect">
            <a:avLst/>
          </a:prstGeom>
        </p:spPr>
      </p:pic>
      <p:pic>
        <p:nvPicPr>
          <p:cNvPr id="4" name="Рисунок 3" descr="C:\Users\User\AppData\Local\Temp\Rar$DRa9076.47492\image-30-04-20-08-37.jpeg">
            <a:extLst>
              <a:ext uri="{FF2B5EF4-FFF2-40B4-BE49-F238E27FC236}">
                <a16:creationId xmlns:a16="http://schemas.microsoft.com/office/drawing/2014/main" id="{B5A8816B-04A8-43EA-A37B-DDD8F825D68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8" t="4203" r="17574"/>
          <a:stretch/>
        </p:blipFill>
        <p:spPr bwMode="auto">
          <a:xfrm rot="5400000">
            <a:off x="6259943" y="256490"/>
            <a:ext cx="2228215" cy="2430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7926B7-8C37-4058-8D22-CCAFEA90825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" t="11328" r="5442" b="43751"/>
          <a:stretch/>
        </p:blipFill>
        <p:spPr bwMode="auto">
          <a:xfrm>
            <a:off x="1312893" y="3760625"/>
            <a:ext cx="3747467" cy="2391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AppData\Local\Temp\Rar$DRa9076.6205\image-30-04-20-08-37-2.jpeg">
            <a:extLst>
              <a:ext uri="{FF2B5EF4-FFF2-40B4-BE49-F238E27FC236}">
                <a16:creationId xmlns:a16="http://schemas.microsoft.com/office/drawing/2014/main" id="{AF962817-1C2D-4935-8777-AFE40AAA86F9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5" b="1258"/>
          <a:stretch/>
        </p:blipFill>
        <p:spPr bwMode="auto">
          <a:xfrm rot="5400000">
            <a:off x="5041751" y="3005832"/>
            <a:ext cx="3412656" cy="2572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2F7D67-D724-4209-A83D-AFBCD3064D21}"/>
              </a:ext>
            </a:extLst>
          </p:cNvPr>
          <p:cNvSpPr/>
          <p:nvPr/>
        </p:nvSpPr>
        <p:spPr>
          <a:xfrm>
            <a:off x="674703" y="705950"/>
            <a:ext cx="53177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 его трудном боевом пути говорят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награды: орден Отечественной войны 1 степени,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медали:  «За взятие Варшавы»,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«За боевые заслуги»,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«За Отвагу»,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«За взятие Берлина»,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«За победу над Германией в Великой Отечественной войне 1941-1945».</a:t>
            </a:r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763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44" y="0"/>
            <a:ext cx="9119681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7D041BD-62DC-448C-83DA-9607D9D9E0BD}"/>
              </a:ext>
            </a:extLst>
          </p:cNvPr>
          <p:cNvSpPr/>
          <p:nvPr/>
        </p:nvSpPr>
        <p:spPr>
          <a:xfrm>
            <a:off x="625876" y="95919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боях следовало быть бесстрашным и умелым воином, чтобы освобождать родную землю и земли европейских государств от коричневой чумы.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12EE09-83C2-4C75-A505-E9FE1200DF0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7554" y="2302397"/>
            <a:ext cx="5961666" cy="3842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ser\AppData\Local\Temp\Rar$DRa8292.7281\image-30-04-20-08-37-1.jpeg">
            <a:extLst>
              <a:ext uri="{FF2B5EF4-FFF2-40B4-BE49-F238E27FC236}">
                <a16:creationId xmlns:a16="http://schemas.microsoft.com/office/drawing/2014/main" id="{8D0F4C11-4A0B-4012-8D91-EF25736B8AFB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4" r="26215"/>
          <a:stretch/>
        </p:blipFill>
        <p:spPr bwMode="auto">
          <a:xfrm rot="5400000">
            <a:off x="5663875" y="372785"/>
            <a:ext cx="2482319" cy="3412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F15856-056D-45C0-8D11-DC308A06B5C1}"/>
              </a:ext>
            </a:extLst>
          </p:cNvPr>
          <p:cNvPicPr/>
          <p:nvPr/>
        </p:nvPicPr>
        <p:blipFill rotWithShape="1">
          <a:blip r:embed="rId5"/>
          <a:srcRect l="12774" t="6606" r="18719"/>
          <a:stretch/>
        </p:blipFill>
        <p:spPr bwMode="auto">
          <a:xfrm>
            <a:off x="2583758" y="3320249"/>
            <a:ext cx="4321276" cy="32377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pamyat-naroda.ru/local/templates/pn/img/awards/new/Medal_Za_vzyatie_Berlina.png">
            <a:extLst>
              <a:ext uri="{FF2B5EF4-FFF2-40B4-BE49-F238E27FC236}">
                <a16:creationId xmlns:a16="http://schemas.microsoft.com/office/drawing/2014/main" id="{F10607E1-CBC1-4445-B7A5-273F6CF11B98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25" y="3579032"/>
            <a:ext cx="1305709" cy="2306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8705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4DB80C-C997-475E-82BA-138C1745F49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2358" y="967667"/>
            <a:ext cx="7954392" cy="523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F3E88AF-CE8C-43AA-9404-3BBBCC04E287}"/>
              </a:ext>
            </a:extLst>
          </p:cNvPr>
          <p:cNvSpPr/>
          <p:nvPr/>
        </p:nvSpPr>
        <p:spPr>
          <a:xfrm>
            <a:off x="2698894" y="1198392"/>
            <a:ext cx="4491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Боевой путь Куц Иван Ивановича</a:t>
            </a:r>
          </a:p>
        </p:txBody>
      </p:sp>
    </p:spTree>
    <p:extLst>
      <p:ext uri="{BB962C8B-B14F-4D97-AF65-F5344CB8AC3E}">
        <p14:creationId xmlns:p14="http://schemas.microsoft.com/office/powerpoint/2010/main" val="1341730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6A907FA-FF96-4092-AB38-7B548E793504}"/>
              </a:ext>
            </a:extLst>
          </p:cNvPr>
          <p:cNvSpPr/>
          <p:nvPr/>
        </p:nvSpPr>
        <p:spPr>
          <a:xfrm>
            <a:off x="608120" y="673159"/>
            <a:ext cx="7927758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Старые, военные фотографии, пожелтевшие письма с фронта…</a:t>
            </a:r>
          </a:p>
          <a:p>
            <a:pPr indent="449580" algn="just">
              <a:spcAft>
                <a:spcPts val="0"/>
              </a:spcAft>
            </a:pPr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Строки выцвели от времени, разбираются с трудом.  Об участии в военных операциях, каких-то конкретных эпизодах боев – в письмах почти нет, возможно, сказывались требования военной 	цензуры. В письмах нет названий населенных пунктов, мест 	дислокации, 	номеров и названий воинских частей. </a:t>
            </a:r>
          </a:p>
          <a:p>
            <a:pPr indent="449580" algn="just">
              <a:spcAft>
                <a:spcPts val="0"/>
              </a:spcAft>
            </a:pPr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					Записи такого рода: «Живем 									весело, результаты видны», 									«Принимали участие во 										взятии одного из городов 									Германии», «Находимся 										на территории красивого 									немецкого городка».</a:t>
            </a:r>
          </a:p>
          <a:p>
            <a:pPr indent="449580" algn="just">
              <a:spcAft>
                <a:spcPts val="0"/>
              </a:spcAft>
            </a:pPr>
            <a:r>
              <a:rPr 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				 	Есть заметки о нехитром 									житье  в воинской части, 									работе, маленьких радостях 									досуга.</a:t>
            </a:r>
          </a:p>
          <a:p>
            <a:pPr indent="449580" algn="just">
              <a:spcAft>
                <a:spcPts val="0"/>
              </a:spcAft>
            </a:pP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b="1" dirty="0">
              <a:solidFill>
                <a:schemeClr val="tx2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AppData\Local\Temp\Rar$DRa1332.47923\image-30-04-20-08-37-3.jpeg">
            <a:extLst>
              <a:ext uri="{FF2B5EF4-FFF2-40B4-BE49-F238E27FC236}">
                <a16:creationId xmlns:a16="http://schemas.microsoft.com/office/drawing/2014/main" id="{4B77A078-4516-4EFC-B98B-D35F8405DD4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r="28207"/>
          <a:stretch/>
        </p:blipFill>
        <p:spPr bwMode="auto">
          <a:xfrm rot="5400000">
            <a:off x="929876" y="2347409"/>
            <a:ext cx="3102863" cy="4572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9853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583D74-76AA-450B-BF27-4165397EF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868792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384AAAA-A20B-4971-896D-1C11E5C9AFBC}"/>
              </a:ext>
            </a:extLst>
          </p:cNvPr>
          <p:cNvSpPr/>
          <p:nvPr/>
        </p:nvSpPr>
        <p:spPr>
          <a:xfrm>
            <a:off x="554855" y="1150878"/>
            <a:ext cx="48220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  <a:t> Вся ваша жизнь как ураган, </a:t>
            </a:r>
            <a:b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  <a:t>                Промчалась, подвигом сверкая,</a:t>
            </a:r>
            <a:b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  <a:t>         И гордым словом ветеран,</a:t>
            </a:r>
            <a:b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  <a:t>             Теперь вас люди называют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altLang="ru-RU" b="1" dirty="0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r>
              <a:rPr lang="ru-RU" altLang="ru-RU" b="1" dirty="0" err="1">
                <a:solidFill>
                  <a:schemeClr val="tx2"/>
                </a:solidFill>
                <a:latin typeface="Monotype Corsiva" panose="03010101010201010101" pitchFamily="66" charset="0"/>
                <a:ea typeface="Batang" panose="02030600000101010101" pitchFamily="18" charset="-127"/>
                <a:cs typeface="Times New Roman" panose="02020603050405020304" pitchFamily="18" charset="0"/>
              </a:rPr>
              <a:t>И.Слуцкий</a:t>
            </a:r>
            <a:endParaRPr lang="ru-RU" altLang="ru-RU" b="1" dirty="0">
              <a:solidFill>
                <a:schemeClr val="tx2"/>
              </a:solidFill>
              <a:latin typeface="Monotype Corsiva" panose="03010101010201010101" pitchFamily="66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r"/>
            <a:endParaRPr lang="ru-RU" altLang="ru-RU" b="1" dirty="0">
              <a:solidFill>
                <a:schemeClr val="tx2"/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  <a:p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Стремительная река времени неумолимо уносит в прошлое имена, факты, события минувших лет. </a:t>
            </a:r>
          </a:p>
          <a:p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	Но остались и бережно </a:t>
            </a:r>
          </a:p>
          <a:p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сохраняются в памяти славные</a:t>
            </a:r>
          </a:p>
          <a:p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подвиги миллионов фронтовиков</a:t>
            </a:r>
          </a:p>
          <a:p>
            <a:r>
              <a:rPr lang="ru-RU" altLang="ru-RU" b="1" dirty="0">
                <a:solidFill>
                  <a:schemeClr val="tx2"/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и тружеников тыла.</a:t>
            </a:r>
            <a:endParaRPr lang="ru-RU" dirty="0"/>
          </a:p>
        </p:txBody>
      </p:sp>
      <p:pic>
        <p:nvPicPr>
          <p:cNvPr id="6" name="Рисунок 4" descr="C:\Users\888\Downloads\20180328_110330.jpg">
            <a:extLst>
              <a:ext uri="{FF2B5EF4-FFF2-40B4-BE49-F238E27FC236}">
                <a16:creationId xmlns:a16="http://schemas.microsoft.com/office/drawing/2014/main" id="{E53C6255-E7B1-4D7E-9A40-F1EA5EE03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71" t="29614" r="39735" b="13687"/>
          <a:stretch>
            <a:fillRect/>
          </a:stretch>
        </p:blipFill>
        <p:spPr bwMode="auto">
          <a:xfrm>
            <a:off x="5572232" y="1657786"/>
            <a:ext cx="2755023" cy="3542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1AA9C50-81C5-4E2F-95F9-889580CEFE67}"/>
              </a:ext>
            </a:extLst>
          </p:cNvPr>
          <p:cNvSpPr/>
          <p:nvPr/>
        </p:nvSpPr>
        <p:spPr>
          <a:xfrm>
            <a:off x="4418889" y="522461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Поисковая группа МОУ «Школа № 89 города Донецка» </a:t>
            </a:r>
          </a:p>
          <a:p>
            <a:pPr algn="ctr"/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Орлов В., Ивченко Р., Никольский 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916738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</TotalTime>
  <Words>251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Batang</vt:lpstr>
      <vt:lpstr>Arial</vt:lpstr>
      <vt:lpstr>Bookman Old Style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40</cp:revision>
  <cp:lastPrinted>2021-01-04T06:48:00Z</cp:lastPrinted>
  <dcterms:created xsi:type="dcterms:W3CDTF">2020-05-07T09:03:33Z</dcterms:created>
  <dcterms:modified xsi:type="dcterms:W3CDTF">2021-08-24T13:07:56Z</dcterms:modified>
</cp:coreProperties>
</file>