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4" r:id="rId6"/>
    <p:sldId id="260" r:id="rId7"/>
    <p:sldId id="282" r:id="rId8"/>
    <p:sldId id="283" r:id="rId9"/>
    <p:sldId id="261" r:id="rId10"/>
    <p:sldId id="269" r:id="rId11"/>
    <p:sldId id="271" r:id="rId12"/>
    <p:sldId id="270" r:id="rId13"/>
    <p:sldId id="268" r:id="rId14"/>
    <p:sldId id="275" r:id="rId15"/>
    <p:sldId id="273" r:id="rId16"/>
    <p:sldId id="276" r:id="rId17"/>
    <p:sldId id="277" r:id="rId18"/>
    <p:sldId id="279" r:id="rId19"/>
    <p:sldId id="280" r:id="rId20"/>
    <p:sldId id="281" r:id="rId21"/>
    <p:sldId id="267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46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Занимаешься </a:t>
            </a:r>
            <a:r>
              <a:rPr lang="ru-RU" dirty="0"/>
              <a:t>ли ты спортом?</a:t>
            </a:r>
          </a:p>
        </c:rich>
      </c:tx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№ 1 Занимаешься ли ты спортом?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Да 75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Нет 25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delete val="1"/>
            </c:dLbl>
            <c:dLbl>
              <c:idx val="3"/>
              <c:delet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0.75000000000000078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overlay val="1"/>
    </c:legend>
    <c:plotVisOnly val="1"/>
    <c:dispBlanksAs val="zero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Нравится </a:t>
            </a:r>
            <a:r>
              <a:rPr lang="ru-RU" dirty="0"/>
              <a:t>ли тебе заниматься спортом?</a:t>
            </a:r>
          </a:p>
        </c:rich>
      </c:tx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№ 2 нравится ли тебе заниматься спортом?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Да 88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Нет 12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delete val="1"/>
            </c:dLbl>
            <c:dLbl>
              <c:idx val="3"/>
              <c:delet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0.88</c:v>
                </c:pt>
                <c:pt idx="1">
                  <c:v>0.12000000000000002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overlay val="1"/>
    </c:legend>
    <c:plotVisOnly val="1"/>
    <c:dispBlanksAs val="zero"/>
    <c:showDLblsOverMax val="1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№ 2 Нравится ли тебе заниматься спортом?</a:t>
            </a:r>
          </a:p>
        </c:rich>
      </c:tx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1"/>
    </c:legend>
    <c:plotVisOnly val="1"/>
    <c:dispBlanksAs val="zero"/>
    <c:showDLblsOverMax val="1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Какие </a:t>
            </a:r>
            <a:r>
              <a:rPr lang="ru-RU" dirty="0"/>
              <a:t>спортивные секции ты посещаешь?</a:t>
            </a:r>
          </a:p>
        </c:rich>
      </c:tx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№ 3 Какие спортивные секции ты посещаешь?</c:v>
                </c:pt>
              </c:strCache>
            </c:strRef>
          </c:tx>
          <c:dLbls>
            <c:dLbl>
              <c:idx val="0"/>
              <c:layout>
                <c:manualLayout>
                  <c:x val="-0.19784247680576059"/>
                  <c:y val="9.81054188423508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Бокс; 19</a:t>
                    </a:r>
                    <a:r>
                      <a:rPr lang="ru-RU" dirty="0" smtClean="0"/>
                      <a:t>%;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-0.17370235132666473"/>
                  <c:y val="-9.458879568936784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Разные </a:t>
                    </a:r>
                    <a:r>
                      <a:rPr lang="ru-RU" dirty="0"/>
                      <a:t>кружки; 19</a:t>
                    </a:r>
                    <a:r>
                      <a:rPr lang="ru-RU" dirty="0" smtClean="0"/>
                      <a:t>%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0.16608542734216752"/>
                  <c:y val="-0.3240454514063002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Степ-аэробика</a:t>
                    </a:r>
                    <a:r>
                      <a:rPr lang="ru-RU" dirty="0"/>
                      <a:t>, танцы; 31%; 31%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0.14582920053709086"/>
                  <c:y val="0.1245608126874791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Не </a:t>
                    </a:r>
                    <a:r>
                      <a:rPr lang="ru-RU" dirty="0"/>
                      <a:t>посещают секции; 31</a:t>
                    </a:r>
                    <a:r>
                      <a:rPr lang="ru-RU" dirty="0" smtClean="0"/>
                      <a:t>%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delet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Лист1!$A$2:$A$6</c:f>
              <c:strCache>
                <c:ptCount val="4"/>
                <c:pt idx="0">
                  <c:v>Бокс</c:v>
                </c:pt>
                <c:pt idx="1">
                  <c:v>Разные кружки</c:v>
                </c:pt>
                <c:pt idx="2">
                  <c:v>Степ-аэробика, танцы</c:v>
                </c:pt>
                <c:pt idx="3">
                  <c:v>Не посещают секции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0.19</c:v>
                </c:pt>
                <c:pt idx="1">
                  <c:v>0.19</c:v>
                </c:pt>
                <c:pt idx="2">
                  <c:v>0.31000000000000033</c:v>
                </c:pt>
                <c:pt idx="3">
                  <c:v>0.31000000000000033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"/>
          <c:y val="0.64565123394697899"/>
          <c:w val="0.26077030253868294"/>
          <c:h val="0.35434876605302112"/>
        </c:manualLayout>
      </c:layout>
      <c:overlay val="1"/>
    </c:legend>
    <c:plotVisOnly val="1"/>
    <c:dispBlanksAs val="zero"/>
    <c:showDLblsOverMax val="1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№ 2 Нравится ли тебе заниматься спортом?</a:t>
            </a:r>
          </a:p>
        </c:rich>
      </c:tx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1"/>
    </c:legend>
    <c:plotVisOnly val="1"/>
    <c:dispBlanksAs val="zero"/>
    <c:showDLblsOverMax val="1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1"/>
    </c:legend>
    <c:plotVisOnly val="1"/>
    <c:dispBlanksAs val="zero"/>
    <c:showDLblsOverMax val="1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Часто </a:t>
            </a:r>
            <a:r>
              <a:rPr lang="ru-RU" dirty="0"/>
              <a:t>ли ты болеешь простудными заболеваниями?</a:t>
            </a:r>
          </a:p>
        </c:rich>
      </c:tx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№ 5 Часто ли ты болеешь простудными заболеваниями?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/>
                      <a:t>Часто </a:t>
                    </a:r>
                    <a:r>
                      <a:rPr lang="ru-RU" dirty="0"/>
                      <a:t>болеют; 31%; 31%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Нечасто</a:t>
                    </a:r>
                    <a:r>
                      <a:rPr lang="ru-RU" dirty="0"/>
                      <a:t>; 43%; 44%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0.19095464679932436"/>
                  <c:y val="0.1405752663436935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Ни </a:t>
                    </a:r>
                    <a:r>
                      <a:rPr lang="ru-RU" dirty="0"/>
                      <a:t>разу не болели за год; 25%; 25%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delete val="1"/>
            </c:dLbl>
            <c:dLbl>
              <c:idx val="4"/>
              <c:delet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Лист1!$A$2:$A$6</c:f>
              <c:strCache>
                <c:ptCount val="3"/>
                <c:pt idx="0">
                  <c:v>Часто болеют</c:v>
                </c:pt>
                <c:pt idx="1">
                  <c:v>Не часто</c:v>
                </c:pt>
                <c:pt idx="2">
                  <c:v>Ни разу не болели за год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0.31000000000000033</c:v>
                </c:pt>
                <c:pt idx="1">
                  <c:v>0.43000000000000033</c:v>
                </c:pt>
                <c:pt idx="2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73174881388222213"/>
          <c:y val="0.80254189696750244"/>
          <c:w val="0.25193910649299434"/>
          <c:h val="0.17483256058156474"/>
        </c:manualLayout>
      </c:layout>
      <c:overlay val="1"/>
    </c:legend>
    <c:plotVisOnly val="1"/>
    <c:dispBlanksAs val="zero"/>
    <c:showDLblsOverMax val="1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Школа\22-23\Итоговый проект\Рагуф\hieogLO23YSDZwTIB4XxraXNV_mu9Bi0g9GA13C20I2doi3sDvCX_fukSae6jWXMA0bknX3mVOBM_Z-_4RqY34aO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3014" cy="693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196752"/>
            <a:ext cx="7772400" cy="14401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проекта: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«Бокс»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150" y="4882323"/>
            <a:ext cx="4425098" cy="2079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882322"/>
            <a:ext cx="4489018" cy="2057438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Автор проекта:</a:t>
            </a:r>
          </a:p>
          <a:p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Микаилов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Рагуф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ученик 9 «Б» класса.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Научный руководитель проекта: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Зорин А.А.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3" y="0"/>
            <a:ext cx="7920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ЛЬНОЕ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ВТОНОМНОЕ ОБЩЕОБР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ТЕЛЬНОЕ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  <a:b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ОБЩЕОБР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ТЕЛЬН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ШКОЛ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№19»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64" y="1785926"/>
            <a:ext cx="2085932" cy="92869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500042"/>
            <a:ext cx="4248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Боксёрская экипировка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Wesing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57224" y="1714488"/>
            <a:ext cx="2378289" cy="4390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57224" y="1357298"/>
            <a:ext cx="27618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Боксёрский костюм</a:t>
            </a:r>
          </a:p>
          <a:p>
            <a:endParaRPr lang="ru-RU" dirty="0"/>
          </a:p>
        </p:txBody>
      </p:sp>
      <p:pic>
        <p:nvPicPr>
          <p:cNvPr id="7" name="Рисунок 6" descr="futy-top-ten-fight---sinie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72000" y="2143116"/>
            <a:ext cx="3643314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214942" y="1500174"/>
            <a:ext cx="3306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Футы – обувь для бокса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92882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600000127364b0.jpe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8596" y="1857364"/>
            <a:ext cx="4453929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00024870964b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14942" y="2071678"/>
            <a:ext cx="3381092" cy="3277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43042" y="128586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Шлем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1428736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Перчатки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92882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691b39fbc2c2ae9a25b72f4d48706cf8.jpe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42910" y="1714488"/>
            <a:ext cx="4000528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57224" y="1571612"/>
            <a:ext cx="2575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Бинты боксёрские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ingle-mouthguard-leone-1947-top-guard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43372" y="2071678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643570" y="164305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Капы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92882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gg119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785926"/>
            <a:ext cx="3500462" cy="4200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57224" y="1428736"/>
            <a:ext cx="2521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Боксёрская груша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okserskie_lapy_green_hill_scorpion_sidestep-800x80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57686" y="2571744"/>
            <a:ext cx="3576654" cy="3576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143504" y="1571612"/>
            <a:ext cx="24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Боксёрские лапы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92869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714356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с тренером</a:t>
            </a:r>
          </a:p>
          <a:p>
            <a:pPr algn="ctr"/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Школа\22-23\Итоговый проект\Рагуф\UPO95CVAqxIwOS56Y0Dl9lzNmWH7kHAbC_7qyF48ATeTq7oiLIeoIwjFWpBPDazMwvVn9I9voiRg5BOmRv0Ni10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2776"/>
            <a:ext cx="3330732" cy="444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92869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85940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на занятиях по боксу</a:t>
            </a:r>
          </a:p>
          <a:p>
            <a:pPr algn="ctr"/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Школа\22-23\Итоговый проект\Рагуф\83J69PL518al0Z22O9EPRmwOL56K0eZu4hFiM4XVVVEFZFzxb40XWQNAJ89Rd5-mW-Gkbpt4Ov7CjfxGVKNQL_Y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63158"/>
            <a:ext cx="3217286" cy="428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Школа\22-23\Итоговый проект\Рагуф\AEGCLKofWt9GiDDi2UvP4tKDFH8BN2xS77LTGCuIaEMqbqDV65CCQXy8lrYSlwulcZb-nZGhkFE55oo-nj1U-In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988" y="1778999"/>
            <a:ext cx="3211936" cy="428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0" y="-25896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92869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714356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одногруппники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F:\Школа\22-23\Итоговый проект\Рагуф\u7ztUK8uI9J-zh0r78IZOjbQImSt0UffnKjejSHkkJFkWF8sL9DGb9MVjOw2A1YN1Fx5nXPmFIsIX4XYbjlg_Z9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4950"/>
            <a:ext cx="2796533" cy="372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F:\Школа\22-23\Итоговый проект\Рагуф\bPKHncmnMT-9mxvK6OnmuLn0dSsTt-1gGNYJjwwhlmBsOUTIPWQnxYs8o_rNbk67M2_bN0lhP650EU4ziwBVj8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805" y="1785419"/>
            <a:ext cx="2268216" cy="170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F:\Школа\22-23\Итоговый проект\Рагуф\200pai3ROG4BI_9m7Mbb6RNDgAANL_WE7OaDgXdtjTxH_QYescFePjM7BuBJXd15y9iSbjy04tKChMu4VpyZ2lV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798" y="1774950"/>
            <a:ext cx="2796534" cy="372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Школа\22-23\Итоговый проект\Рагуф\LpIUE40BiHroccmjttdVmi2ERH_qwrL2PfaXMzdv1f-1cyZQTfcdKcerLtRIW-cAahdE6Y2xAOLgM9f7IK4hM07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332" y="3137409"/>
            <a:ext cx="1774689" cy="236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528641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857232"/>
            <a:ext cx="857256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 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Анкета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Ребята, ответьте, пожалуйста, на несколько вопросов: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1. Занимаешься ли ты спортом?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: а) Да б) Нет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2. Нравится ли тебе заниматься спортом?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а) Да б) Нет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3. Какие спортивные секции ты посещаешь?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Ответ:________________________________________________________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4. Почему ты выбрал именно этот вид спорта?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_______________________________________________________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5. Часто ли ты болеешь простудными заболеваниями?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_______________________________________________________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528641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857232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 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48924417"/>
              </p:ext>
            </p:extLst>
          </p:nvPr>
        </p:nvGraphicFramePr>
        <p:xfrm>
          <a:off x="285348" y="332656"/>
          <a:ext cx="7668344" cy="2423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168455649"/>
              </p:ext>
            </p:extLst>
          </p:nvPr>
        </p:nvGraphicFramePr>
        <p:xfrm>
          <a:off x="1187624" y="3140968"/>
          <a:ext cx="5968727" cy="2516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2593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528641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857232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 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512869893"/>
              </p:ext>
            </p:extLst>
          </p:nvPr>
        </p:nvGraphicFramePr>
        <p:xfrm>
          <a:off x="4543425" y="357166"/>
          <a:ext cx="4600575" cy="172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54740851"/>
              </p:ext>
            </p:extLst>
          </p:nvPr>
        </p:nvGraphicFramePr>
        <p:xfrm>
          <a:off x="1835696" y="1916832"/>
          <a:ext cx="576064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4337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862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4868874"/>
          </a:xfrm>
        </p:spPr>
        <p:txBody>
          <a:bodyPr>
            <a:normAutofit/>
          </a:bodyPr>
          <a:lstStyle/>
          <a:p>
            <a:pPr algn="just"/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данной темы состоит в том, что люди зачастую не уделяют внимания своему здоровью, ведут малоподвижный образ жизни. А ведь здоровье в первую очередь зависит от образа жизни человека, от его физической активности. Телевидение, компьютерные игры, занятость родителей, большие нагрузки в школе – основные факторы, которые мешают ребенку развиваться физически.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528641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857232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 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798146298"/>
              </p:ext>
            </p:extLst>
          </p:nvPr>
        </p:nvGraphicFramePr>
        <p:xfrm>
          <a:off x="4543425" y="357166"/>
          <a:ext cx="4600575" cy="172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956234492"/>
              </p:ext>
            </p:extLst>
          </p:nvPr>
        </p:nvGraphicFramePr>
        <p:xfrm>
          <a:off x="2195736" y="332656"/>
          <a:ext cx="4395816" cy="203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225243289"/>
              </p:ext>
            </p:extLst>
          </p:nvPr>
        </p:nvGraphicFramePr>
        <p:xfrm>
          <a:off x="1457743" y="1500174"/>
          <a:ext cx="6228513" cy="4429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5752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528641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85992"/>
            <a:ext cx="8572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Занятия боксом, положительно влияют на физическое состояние человека. Поднятие настроения, повышение выносливости, гибкость, стойкость, координация движения, отличный иммунитет и здоровый дух, а также режим – вот результаты занятия в спортивных секциях!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80996" y="938194"/>
            <a:ext cx="8229600" cy="5286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428736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911E69A-2891-48C5-84AB-59ACBFBA850C-768x59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43050"/>
            <a:ext cx="91440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929718" cy="542928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Показать, положительное влияние спорта на жизнь человека, привлечь внимание моих друзей к занятию боксом.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изучить, что такое бокс, историю его происхождения;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доказать, что бокс положительно влияет на мою жизнь и здоровье;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-заинтересовать своих друзей этим видом спорта.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48688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 исследования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 занятие боксом  отлично влияет на здоровье растущего организма.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бокс как вид спорта и как увлечение.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моё отношение к боксу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1.Изучение литературы;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2.Просмотр фильмов про бокс;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Опрос;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Анкетирование;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Сбор и обработка материала.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714356"/>
            <a:ext cx="3152948" cy="560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5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92882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БОКС  (англ. «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boxing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от «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box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– «бить кулаком, боксировать»), вид спортивного единоборства, кулачный бой по определенным правилам на специальной площадке (ринге).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F:\Школа\22-23\Итоговый проект\Рагуф\XloJmj36uZZbLt217IZoB4DEFlUbmNYfFzrdAKE1P4comuGn1OGBY2xgUUf2kgAG-5TcVQboqy8OdzM6bsWEHBn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60848"/>
            <a:ext cx="3135110" cy="41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e3zjllr17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371600"/>
            <a:ext cx="91440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6"/>
            <a:ext cx="8858280" cy="1714512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Бокс - один из самых древних видов спорта. Боксу более 5 тысяч лет.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45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92882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57356" y="428604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Знаменитые боксёры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a5421c8f705cf1cf5f508042b913cca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1472" y="1000108"/>
            <a:ext cx="200026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928662" y="3429000"/>
            <a:ext cx="1488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Майк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Тайсон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16" y="3214686"/>
            <a:ext cx="1675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Мухаммед Али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Александр_Поветкин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428992" y="1142984"/>
            <a:ext cx="2571739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3571868" y="3429000"/>
            <a:ext cx="2249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Поветкин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DHvQhqeXcAARcf_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14348" y="3857628"/>
            <a:ext cx="1857388" cy="2486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785786" y="6215082"/>
            <a:ext cx="178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Николай Валуев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original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072198" y="4000504"/>
            <a:ext cx="2416754" cy="2106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6786578" y="6215082"/>
            <a:ext cx="1243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Костя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Цзю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RuslanProvodnikov19-1024x670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357554" y="4143380"/>
            <a:ext cx="235745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3500430" y="6143644"/>
            <a:ext cx="2235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Руслан Проводников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lexey\Downloads\yixnH9YhwF5qgekmxZmg1CnBM4Nxyk_Y8cafEe8NOAuXJ60acqnm_Lmmmqj-LKRrDQ_sKNN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952" y="1275217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60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2-00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0" y="-21403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8066" y="5392618"/>
            <a:ext cx="1857388" cy="92869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Ринг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1548671199_8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99308" y="2726612"/>
            <a:ext cx="4357718" cy="2451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896304" y="3429000"/>
            <a:ext cx="13987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Рефери</a:t>
            </a:r>
            <a:endParaRPr lang="ru-RU" dirty="0"/>
          </a:p>
        </p:txBody>
      </p:sp>
      <p:pic>
        <p:nvPicPr>
          <p:cNvPr id="6" name="Рисунок 5" descr="6099250cbebf3c19f6c98375324f6da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67544" y="714356"/>
            <a:ext cx="407196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262</Words>
  <Application>Microsoft Office PowerPoint</Application>
  <PresentationFormat>Экран (4:3)</PresentationFormat>
  <Paragraphs>85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Тема проекта: «Бокс»</vt:lpstr>
      <vt:lpstr>Актуальность данной темы состоит в том, что люди зачастую не уделяют внимания своему здоровью, ведут малоподвижный образ жизни. А ведь здоровье в первую очередь зависит от образа жизни человека, от его физической активности. Телевидение, компьютерные игры, занятость родителей, большие нагрузки в школе – основные факторы, которые мешают ребенку развиваться физически. </vt:lpstr>
      <vt:lpstr>Цель: Показать, положительное влияние спорта на жизнь человека, привлечь внимание моих друзей к занятию боксом. Задачи: - изучить, что такое бокс, историю его происхождения; - доказать, что бокс положительно влияет на мою жизнь и здоровье; -заинтересовать своих друзей этим видом спорта.</vt:lpstr>
      <vt:lpstr>Гипотеза исследования: занятие боксом  отлично влияет на здоровье растущего организма. Объект исследования: бокс как вид спорта и как увлечение. Предмет исследования: моё отношение к боксу Методы исследования: 1.Изучение литературы; 2.Просмотр фильмов про бокс; 3. Опрос; 4. Анкетирование; 5. Сбор и обработка материала. </vt:lpstr>
      <vt:lpstr>Презентация PowerPoint</vt:lpstr>
      <vt:lpstr>БОКС  (англ. «boxing», от «box» – «бить кулаком, боксировать»), вид спортивного единоборства, кулачный бой по определенным правилам на специальной площадке (ринге).  </vt:lpstr>
      <vt:lpstr>Бокс - один из самых древних видов спорта. Боксу более 5 тысяч лет.  </vt:lpstr>
      <vt:lpstr> </vt:lpstr>
      <vt:lpstr>Ринг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Alexey</cp:lastModifiedBy>
  <cp:revision>34</cp:revision>
  <dcterms:created xsi:type="dcterms:W3CDTF">2020-02-15T15:24:54Z</dcterms:created>
  <dcterms:modified xsi:type="dcterms:W3CDTF">2023-01-22T15:51:15Z</dcterms:modified>
</cp:coreProperties>
</file>