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61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7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A3DE0A-6713-4929-A720-98168528FF25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C32F4AC-845C-43AD-8B72-05544C24EC3A}">
      <dgm:prSet phldrT="[Текст]"/>
      <dgm:spPr/>
      <dgm:t>
        <a:bodyPr/>
        <a:lstStyle/>
        <a:p>
          <a:r>
            <a:rPr lang="ru-RU" b="1" dirty="0" smtClean="0"/>
            <a:t>выявление ассоциативно-образных связей музыки с другими видами искусств</a:t>
          </a:r>
          <a:endParaRPr lang="ru-RU" b="1" dirty="0"/>
        </a:p>
      </dgm:t>
    </dgm:pt>
    <dgm:pt modelId="{CE360C3F-3998-4960-B68B-E8895678469E}" type="parTrans" cxnId="{2EB60722-CBAF-4041-BBE8-DEB0981ADD55}">
      <dgm:prSet/>
      <dgm:spPr/>
      <dgm:t>
        <a:bodyPr/>
        <a:lstStyle/>
        <a:p>
          <a:endParaRPr lang="ru-RU"/>
        </a:p>
      </dgm:t>
    </dgm:pt>
    <dgm:pt modelId="{A03D956E-881B-4281-A48C-A3BF14FBEC4B}" type="sibTrans" cxnId="{2EB60722-CBAF-4041-BBE8-DEB0981ADD55}">
      <dgm:prSet/>
      <dgm:spPr/>
      <dgm:t>
        <a:bodyPr/>
        <a:lstStyle/>
        <a:p>
          <a:endParaRPr lang="ru-RU"/>
        </a:p>
      </dgm:t>
    </dgm:pt>
    <dgm:pt modelId="{05244CAC-C4C7-46D3-BC48-9D5E5DFD4519}">
      <dgm:prSet phldrT="[Текст]"/>
      <dgm:spPr/>
      <dgm:t>
        <a:bodyPr/>
        <a:lstStyle/>
        <a:p>
          <a:r>
            <a:rPr lang="ru-RU" b="1" dirty="0" smtClean="0"/>
            <a:t>проектно-исследовательская деятельность обучающихся;</a:t>
          </a:r>
          <a:endParaRPr lang="ru-RU" b="1" dirty="0"/>
        </a:p>
      </dgm:t>
    </dgm:pt>
    <dgm:pt modelId="{7166B8BE-A252-4B3E-984B-AE5D683069DB}" type="parTrans" cxnId="{52BE800E-9A37-4805-B2A7-D73EC2B43FDF}">
      <dgm:prSet/>
      <dgm:spPr/>
      <dgm:t>
        <a:bodyPr/>
        <a:lstStyle/>
        <a:p>
          <a:endParaRPr lang="ru-RU"/>
        </a:p>
      </dgm:t>
    </dgm:pt>
    <dgm:pt modelId="{BD7AFB6B-9417-4BF1-9B4C-55C7339890AE}" type="sibTrans" cxnId="{52BE800E-9A37-4805-B2A7-D73EC2B43FDF}">
      <dgm:prSet/>
      <dgm:spPr/>
      <dgm:t>
        <a:bodyPr/>
        <a:lstStyle/>
        <a:p>
          <a:endParaRPr lang="ru-RU"/>
        </a:p>
      </dgm:t>
    </dgm:pt>
    <dgm:pt modelId="{7F6C7D13-7204-4C3B-9E81-0E286415B638}">
      <dgm:prSet phldrT="[Текст]"/>
      <dgm:spPr/>
      <dgm:t>
        <a:bodyPr/>
        <a:lstStyle/>
        <a:p>
          <a:r>
            <a:rPr lang="ru-RU" b="1" dirty="0" smtClean="0"/>
            <a:t>самообразование, саморазвитие в области музыкальной культуры и искусства;</a:t>
          </a:r>
          <a:endParaRPr lang="ru-RU" b="1" dirty="0"/>
        </a:p>
      </dgm:t>
    </dgm:pt>
    <dgm:pt modelId="{FC0BAD34-8F36-49F7-B1D2-A881D6EE555A}" type="parTrans" cxnId="{79F6E7DB-2BA3-4D0D-9E20-3DE2C3F51F92}">
      <dgm:prSet/>
      <dgm:spPr/>
      <dgm:t>
        <a:bodyPr/>
        <a:lstStyle/>
        <a:p>
          <a:endParaRPr lang="ru-RU"/>
        </a:p>
      </dgm:t>
    </dgm:pt>
    <dgm:pt modelId="{586D03A5-1A5A-49A4-A9B9-B43A6683AD7A}" type="sibTrans" cxnId="{79F6E7DB-2BA3-4D0D-9E20-3DE2C3F51F92}">
      <dgm:prSet/>
      <dgm:spPr/>
      <dgm:t>
        <a:bodyPr/>
        <a:lstStyle/>
        <a:p>
          <a:endParaRPr lang="ru-RU"/>
        </a:p>
      </dgm:t>
    </dgm:pt>
    <dgm:pt modelId="{92D6B190-EBE1-4DD2-8D5B-8A43C3E1F84C}">
      <dgm:prSet phldrT="[Текст]"/>
      <dgm:spPr/>
      <dgm:t>
        <a:bodyPr/>
        <a:lstStyle/>
        <a:p>
          <a:r>
            <a:rPr lang="ru-RU" b="1" dirty="0" smtClean="0"/>
            <a:t>применение разнообразных способов творческой деятельности вне урока.</a:t>
          </a:r>
          <a:endParaRPr lang="ru-RU" b="1" dirty="0"/>
        </a:p>
      </dgm:t>
    </dgm:pt>
    <dgm:pt modelId="{D2BDA802-BB1D-4EE9-BEEF-59B8688B6ECD}" type="parTrans" cxnId="{42A01E7A-7891-4771-A0A1-4DC181623CA8}">
      <dgm:prSet/>
      <dgm:spPr/>
      <dgm:t>
        <a:bodyPr/>
        <a:lstStyle/>
        <a:p>
          <a:endParaRPr lang="ru-RU"/>
        </a:p>
      </dgm:t>
    </dgm:pt>
    <dgm:pt modelId="{92EED752-8AEB-4BA2-BF46-2AA5ECC79F8E}" type="sibTrans" cxnId="{42A01E7A-7891-4771-A0A1-4DC181623CA8}">
      <dgm:prSet/>
      <dgm:spPr/>
      <dgm:t>
        <a:bodyPr/>
        <a:lstStyle/>
        <a:p>
          <a:endParaRPr lang="ru-RU"/>
        </a:p>
      </dgm:t>
    </dgm:pt>
    <dgm:pt modelId="{85BBB349-E5F9-46E4-A225-4CDE580D2FA6}">
      <dgm:prSet/>
      <dgm:spPr/>
      <dgm:t>
        <a:bodyPr/>
        <a:lstStyle/>
        <a:p>
          <a:r>
            <a:rPr lang="ru-RU" b="1" dirty="0" smtClean="0"/>
            <a:t>восприятие музыки и размышления о ней;</a:t>
          </a:r>
          <a:endParaRPr lang="ru-RU" b="1" dirty="0"/>
        </a:p>
      </dgm:t>
    </dgm:pt>
    <dgm:pt modelId="{E30900E6-135F-46D5-867A-DD883F5CEC60}" type="parTrans" cxnId="{3D002965-D102-46D8-9ED4-F085ADEC6587}">
      <dgm:prSet/>
      <dgm:spPr/>
      <dgm:t>
        <a:bodyPr/>
        <a:lstStyle/>
        <a:p>
          <a:endParaRPr lang="ru-RU"/>
        </a:p>
      </dgm:t>
    </dgm:pt>
    <dgm:pt modelId="{D97F8A3E-74ED-49D3-A775-46DE8C936FB1}" type="sibTrans" cxnId="{3D002965-D102-46D8-9ED4-F085ADEC6587}">
      <dgm:prSet/>
      <dgm:spPr/>
      <dgm:t>
        <a:bodyPr/>
        <a:lstStyle/>
        <a:p>
          <a:endParaRPr lang="ru-RU"/>
        </a:p>
      </dgm:t>
    </dgm:pt>
    <dgm:pt modelId="{87FDE442-F61E-472E-9B34-E1D0D24A05E2}">
      <dgm:prSet/>
      <dgm:spPr/>
      <dgm:t>
        <a:bodyPr/>
        <a:lstStyle/>
        <a:p>
          <a:r>
            <a:rPr lang="ru-RU" b="1" dirty="0" smtClean="0"/>
            <a:t>хоровое, ансамблевое, сольное пение;</a:t>
          </a:r>
          <a:endParaRPr lang="ru-RU" b="1" dirty="0"/>
        </a:p>
      </dgm:t>
    </dgm:pt>
    <dgm:pt modelId="{A84BCDC3-304F-4AE7-B731-61C93C3AEB40}" type="parTrans" cxnId="{D5F809BF-9782-4E66-A89D-0E8AF2591ADD}">
      <dgm:prSet/>
      <dgm:spPr/>
      <dgm:t>
        <a:bodyPr/>
        <a:lstStyle/>
        <a:p>
          <a:endParaRPr lang="ru-RU"/>
        </a:p>
      </dgm:t>
    </dgm:pt>
    <dgm:pt modelId="{D719143E-2F56-4CBB-B792-4F33529FF30B}" type="sibTrans" cxnId="{D5F809BF-9782-4E66-A89D-0E8AF2591ADD}">
      <dgm:prSet/>
      <dgm:spPr/>
      <dgm:t>
        <a:bodyPr/>
        <a:lstStyle/>
        <a:p>
          <a:endParaRPr lang="ru-RU"/>
        </a:p>
      </dgm:t>
    </dgm:pt>
    <dgm:pt modelId="{54556F6A-A790-419A-BCC1-1E1A30251463}">
      <dgm:prSet/>
      <dgm:spPr/>
      <dgm:t>
        <a:bodyPr/>
        <a:lstStyle/>
        <a:p>
          <a:r>
            <a:rPr lang="ru-RU" b="1" dirty="0" smtClean="0"/>
            <a:t>музыкально-ритмические движения и пластическое интонирование;</a:t>
          </a:r>
          <a:endParaRPr lang="ru-RU" b="1" dirty="0"/>
        </a:p>
      </dgm:t>
    </dgm:pt>
    <dgm:pt modelId="{FDF4A532-3A40-4D8F-B63F-64145B848831}" type="parTrans" cxnId="{FADB5BEF-D2B0-4F20-A087-B22C1C99F66F}">
      <dgm:prSet/>
      <dgm:spPr/>
      <dgm:t>
        <a:bodyPr/>
        <a:lstStyle/>
        <a:p>
          <a:endParaRPr lang="ru-RU"/>
        </a:p>
      </dgm:t>
    </dgm:pt>
    <dgm:pt modelId="{0AC58770-EF59-4311-9B80-46F318B4567D}" type="sibTrans" cxnId="{FADB5BEF-D2B0-4F20-A087-B22C1C99F66F}">
      <dgm:prSet/>
      <dgm:spPr/>
      <dgm:t>
        <a:bodyPr/>
        <a:lstStyle/>
        <a:p>
          <a:endParaRPr lang="ru-RU"/>
        </a:p>
      </dgm:t>
    </dgm:pt>
    <dgm:pt modelId="{C5BA0014-FCCC-49EE-BC59-C2F9ED47EB8B}">
      <dgm:prSet/>
      <dgm:spPr/>
      <dgm:t>
        <a:bodyPr/>
        <a:lstStyle/>
        <a:p>
          <a:r>
            <a:rPr lang="ru-RU" b="1" dirty="0" smtClean="0"/>
            <a:t>инсценировки и драматизации музыкальных произведений</a:t>
          </a:r>
          <a:endParaRPr lang="ru-RU" b="1" dirty="0"/>
        </a:p>
      </dgm:t>
    </dgm:pt>
    <dgm:pt modelId="{B6176E92-0874-4013-823E-D68027213DA9}" type="parTrans" cxnId="{B6D4CF38-5C34-44D8-818F-8537151146F5}">
      <dgm:prSet/>
      <dgm:spPr/>
      <dgm:t>
        <a:bodyPr/>
        <a:lstStyle/>
        <a:p>
          <a:endParaRPr lang="ru-RU"/>
        </a:p>
      </dgm:t>
    </dgm:pt>
    <dgm:pt modelId="{5DAB00B2-2A70-45D9-A90F-557B75FA60D1}" type="sibTrans" cxnId="{B6D4CF38-5C34-44D8-818F-8537151146F5}">
      <dgm:prSet/>
      <dgm:spPr/>
      <dgm:t>
        <a:bodyPr/>
        <a:lstStyle/>
        <a:p>
          <a:endParaRPr lang="ru-RU"/>
        </a:p>
      </dgm:t>
    </dgm:pt>
    <dgm:pt modelId="{4E689F4F-825A-4A25-B5D0-2B4EED33EA52}" type="pres">
      <dgm:prSet presAssocID="{62A3DE0A-6713-4929-A720-98168528FF2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7CE5C5-4633-4A65-B213-2D06F89ACD0B}" type="pres">
      <dgm:prSet presAssocID="{9C32F4AC-845C-43AD-8B72-05544C24EC3A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CA94F-6AFC-4817-A7D0-7C410C565307}" type="pres">
      <dgm:prSet presAssocID="{A03D956E-881B-4281-A48C-A3BF14FBEC4B}" presName="sibTrans" presStyleCnt="0"/>
      <dgm:spPr/>
    </dgm:pt>
    <dgm:pt modelId="{3CA329B7-A620-47D2-A3A4-657DF17B60F8}" type="pres">
      <dgm:prSet presAssocID="{87FDE442-F61E-472E-9B34-E1D0D24A05E2}" presName="node" presStyleLbl="node1" presStyleIdx="1" presStyleCnt="8" custLinFactNeighborX="0" custLinFactNeighborY="2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9B33A-D8DD-4C68-AF2D-F3616DD13D0C}" type="pres">
      <dgm:prSet presAssocID="{D719143E-2F56-4CBB-B792-4F33529FF30B}" presName="sibTrans" presStyleCnt="0"/>
      <dgm:spPr/>
    </dgm:pt>
    <dgm:pt modelId="{96A64272-FFA9-4260-B4D2-CF34EFB226FD}" type="pres">
      <dgm:prSet presAssocID="{85BBB349-E5F9-46E4-A225-4CDE580D2FA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D0A79-D850-4962-B528-45EBCDFF69EE}" type="pres">
      <dgm:prSet presAssocID="{D97F8A3E-74ED-49D3-A775-46DE8C936FB1}" presName="sibTrans" presStyleCnt="0"/>
      <dgm:spPr/>
    </dgm:pt>
    <dgm:pt modelId="{760A08E5-CDD4-4885-919B-CD0DA1EB5865}" type="pres">
      <dgm:prSet presAssocID="{05244CAC-C4C7-46D3-BC48-9D5E5DFD4519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1616C5-6D7D-4EEB-A7AA-E0746798513A}" type="pres">
      <dgm:prSet presAssocID="{BD7AFB6B-9417-4BF1-9B4C-55C7339890AE}" presName="sibTrans" presStyleCnt="0"/>
      <dgm:spPr/>
    </dgm:pt>
    <dgm:pt modelId="{B378F0CC-14FE-4534-B1DA-FEDFC1640A30}" type="pres">
      <dgm:prSet presAssocID="{54556F6A-A790-419A-BCC1-1E1A30251463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E6A8D3-506D-41CD-9EB1-A289378077F6}" type="pres">
      <dgm:prSet presAssocID="{0AC58770-EF59-4311-9B80-46F318B4567D}" presName="sibTrans" presStyleCnt="0"/>
      <dgm:spPr/>
    </dgm:pt>
    <dgm:pt modelId="{E2B728C4-E737-4E04-A524-2E5EE7EAE208}" type="pres">
      <dgm:prSet presAssocID="{C5BA0014-FCCC-49EE-BC59-C2F9ED47EB8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218A97-5F76-48E4-A518-F56B516E8C6B}" type="pres">
      <dgm:prSet presAssocID="{5DAB00B2-2A70-45D9-A90F-557B75FA60D1}" presName="sibTrans" presStyleCnt="0"/>
      <dgm:spPr/>
    </dgm:pt>
    <dgm:pt modelId="{AFA9A6C4-32F5-41C1-9AF5-3F014E87FB47}" type="pres">
      <dgm:prSet presAssocID="{7F6C7D13-7204-4C3B-9E81-0E286415B63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2F1F3-755D-4B14-8985-BE4484E2F194}" type="pres">
      <dgm:prSet presAssocID="{586D03A5-1A5A-49A4-A9B9-B43A6683AD7A}" presName="sibTrans" presStyleCnt="0"/>
      <dgm:spPr/>
    </dgm:pt>
    <dgm:pt modelId="{9ABEB4C2-5B3E-48BB-8443-A7A64C302ED8}" type="pres">
      <dgm:prSet presAssocID="{92D6B190-EBE1-4DD2-8D5B-8A43C3E1F8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01E7A-7891-4771-A0A1-4DC181623CA8}" srcId="{62A3DE0A-6713-4929-A720-98168528FF25}" destId="{92D6B190-EBE1-4DD2-8D5B-8A43C3E1F84C}" srcOrd="7" destOrd="0" parTransId="{D2BDA802-BB1D-4EE9-BEEF-59B8688B6ECD}" sibTransId="{92EED752-8AEB-4BA2-BF46-2AA5ECC79F8E}"/>
    <dgm:cxn modelId="{3D002965-D102-46D8-9ED4-F085ADEC6587}" srcId="{62A3DE0A-6713-4929-A720-98168528FF25}" destId="{85BBB349-E5F9-46E4-A225-4CDE580D2FA6}" srcOrd="2" destOrd="0" parTransId="{E30900E6-135F-46D5-867A-DD883F5CEC60}" sibTransId="{D97F8A3E-74ED-49D3-A775-46DE8C936FB1}"/>
    <dgm:cxn modelId="{FADB5BEF-D2B0-4F20-A087-B22C1C99F66F}" srcId="{62A3DE0A-6713-4929-A720-98168528FF25}" destId="{54556F6A-A790-419A-BCC1-1E1A30251463}" srcOrd="4" destOrd="0" parTransId="{FDF4A532-3A40-4D8F-B63F-64145B848831}" sibTransId="{0AC58770-EF59-4311-9B80-46F318B4567D}"/>
    <dgm:cxn modelId="{C215115D-6D2E-4F0A-B9F2-942E14C82040}" type="presOf" srcId="{62A3DE0A-6713-4929-A720-98168528FF25}" destId="{4E689F4F-825A-4A25-B5D0-2B4EED33EA52}" srcOrd="0" destOrd="0" presId="urn:microsoft.com/office/officeart/2005/8/layout/default"/>
    <dgm:cxn modelId="{6932E475-0892-460B-9D7E-0A014B4E156B}" type="presOf" srcId="{92D6B190-EBE1-4DD2-8D5B-8A43C3E1F84C}" destId="{9ABEB4C2-5B3E-48BB-8443-A7A64C302ED8}" srcOrd="0" destOrd="0" presId="urn:microsoft.com/office/officeart/2005/8/layout/default"/>
    <dgm:cxn modelId="{1A05F3B0-B49C-4FAF-9826-31B294A7100A}" type="presOf" srcId="{C5BA0014-FCCC-49EE-BC59-C2F9ED47EB8B}" destId="{E2B728C4-E737-4E04-A524-2E5EE7EAE208}" srcOrd="0" destOrd="0" presId="urn:microsoft.com/office/officeart/2005/8/layout/default"/>
    <dgm:cxn modelId="{E055FE2B-5608-44E4-B9A0-A113A55FB87C}" type="presOf" srcId="{05244CAC-C4C7-46D3-BC48-9D5E5DFD4519}" destId="{760A08E5-CDD4-4885-919B-CD0DA1EB5865}" srcOrd="0" destOrd="0" presId="urn:microsoft.com/office/officeart/2005/8/layout/default"/>
    <dgm:cxn modelId="{D5F809BF-9782-4E66-A89D-0E8AF2591ADD}" srcId="{62A3DE0A-6713-4929-A720-98168528FF25}" destId="{87FDE442-F61E-472E-9B34-E1D0D24A05E2}" srcOrd="1" destOrd="0" parTransId="{A84BCDC3-304F-4AE7-B731-61C93C3AEB40}" sibTransId="{D719143E-2F56-4CBB-B792-4F33529FF30B}"/>
    <dgm:cxn modelId="{B6D4CF38-5C34-44D8-818F-8537151146F5}" srcId="{62A3DE0A-6713-4929-A720-98168528FF25}" destId="{C5BA0014-FCCC-49EE-BC59-C2F9ED47EB8B}" srcOrd="5" destOrd="0" parTransId="{B6176E92-0874-4013-823E-D68027213DA9}" sibTransId="{5DAB00B2-2A70-45D9-A90F-557B75FA60D1}"/>
    <dgm:cxn modelId="{246FDDE0-88E5-4250-915A-87059E802610}" type="presOf" srcId="{9C32F4AC-845C-43AD-8B72-05544C24EC3A}" destId="{297CE5C5-4633-4A65-B213-2D06F89ACD0B}" srcOrd="0" destOrd="0" presId="urn:microsoft.com/office/officeart/2005/8/layout/default"/>
    <dgm:cxn modelId="{A4B6A4CE-2ACC-4755-9C72-8BCD28AB7A56}" type="presOf" srcId="{7F6C7D13-7204-4C3B-9E81-0E286415B638}" destId="{AFA9A6C4-32F5-41C1-9AF5-3F014E87FB47}" srcOrd="0" destOrd="0" presId="urn:microsoft.com/office/officeart/2005/8/layout/default"/>
    <dgm:cxn modelId="{4AEDE3D2-A17A-4CAA-9972-D0E1B2E1C051}" type="presOf" srcId="{54556F6A-A790-419A-BCC1-1E1A30251463}" destId="{B378F0CC-14FE-4534-B1DA-FEDFC1640A30}" srcOrd="0" destOrd="0" presId="urn:microsoft.com/office/officeart/2005/8/layout/default"/>
    <dgm:cxn modelId="{C827A275-04F7-40C9-A025-0505CDB6F1C3}" type="presOf" srcId="{87FDE442-F61E-472E-9B34-E1D0D24A05E2}" destId="{3CA329B7-A620-47D2-A3A4-657DF17B60F8}" srcOrd="0" destOrd="0" presId="urn:microsoft.com/office/officeart/2005/8/layout/default"/>
    <dgm:cxn modelId="{342ABAAE-B8AD-483C-AF1A-7B0FAF4385F1}" type="presOf" srcId="{85BBB349-E5F9-46E4-A225-4CDE580D2FA6}" destId="{96A64272-FFA9-4260-B4D2-CF34EFB226FD}" srcOrd="0" destOrd="0" presId="urn:microsoft.com/office/officeart/2005/8/layout/default"/>
    <dgm:cxn modelId="{79F6E7DB-2BA3-4D0D-9E20-3DE2C3F51F92}" srcId="{62A3DE0A-6713-4929-A720-98168528FF25}" destId="{7F6C7D13-7204-4C3B-9E81-0E286415B638}" srcOrd="6" destOrd="0" parTransId="{FC0BAD34-8F36-49F7-B1D2-A881D6EE555A}" sibTransId="{586D03A5-1A5A-49A4-A9B9-B43A6683AD7A}"/>
    <dgm:cxn modelId="{52BE800E-9A37-4805-B2A7-D73EC2B43FDF}" srcId="{62A3DE0A-6713-4929-A720-98168528FF25}" destId="{05244CAC-C4C7-46D3-BC48-9D5E5DFD4519}" srcOrd="3" destOrd="0" parTransId="{7166B8BE-A252-4B3E-984B-AE5D683069DB}" sibTransId="{BD7AFB6B-9417-4BF1-9B4C-55C7339890AE}"/>
    <dgm:cxn modelId="{2EB60722-CBAF-4041-BBE8-DEB0981ADD55}" srcId="{62A3DE0A-6713-4929-A720-98168528FF25}" destId="{9C32F4AC-845C-43AD-8B72-05544C24EC3A}" srcOrd="0" destOrd="0" parTransId="{CE360C3F-3998-4960-B68B-E8895678469E}" sibTransId="{A03D956E-881B-4281-A48C-A3BF14FBEC4B}"/>
    <dgm:cxn modelId="{CF4ADB15-CC07-4F08-907A-C7B681B279AD}" type="presParOf" srcId="{4E689F4F-825A-4A25-B5D0-2B4EED33EA52}" destId="{297CE5C5-4633-4A65-B213-2D06F89ACD0B}" srcOrd="0" destOrd="0" presId="urn:microsoft.com/office/officeart/2005/8/layout/default"/>
    <dgm:cxn modelId="{8944824C-C754-47B5-B810-4A52ACC2CFD4}" type="presParOf" srcId="{4E689F4F-825A-4A25-B5D0-2B4EED33EA52}" destId="{FCACA94F-6AFC-4817-A7D0-7C410C565307}" srcOrd="1" destOrd="0" presId="urn:microsoft.com/office/officeart/2005/8/layout/default"/>
    <dgm:cxn modelId="{1BA39321-07EF-45C2-B3AB-1FE092CE6C9D}" type="presParOf" srcId="{4E689F4F-825A-4A25-B5D0-2B4EED33EA52}" destId="{3CA329B7-A620-47D2-A3A4-657DF17B60F8}" srcOrd="2" destOrd="0" presId="urn:microsoft.com/office/officeart/2005/8/layout/default"/>
    <dgm:cxn modelId="{A5CB49E7-C831-4AD0-A8A4-3E62ED93E6D2}" type="presParOf" srcId="{4E689F4F-825A-4A25-B5D0-2B4EED33EA52}" destId="{F199B33A-D8DD-4C68-AF2D-F3616DD13D0C}" srcOrd="3" destOrd="0" presId="urn:microsoft.com/office/officeart/2005/8/layout/default"/>
    <dgm:cxn modelId="{F900BB63-3C3F-4D3A-99F1-DCC8AAAD4495}" type="presParOf" srcId="{4E689F4F-825A-4A25-B5D0-2B4EED33EA52}" destId="{96A64272-FFA9-4260-B4D2-CF34EFB226FD}" srcOrd="4" destOrd="0" presId="urn:microsoft.com/office/officeart/2005/8/layout/default"/>
    <dgm:cxn modelId="{5786A98B-2050-49D0-A546-B09C3B043FE7}" type="presParOf" srcId="{4E689F4F-825A-4A25-B5D0-2B4EED33EA52}" destId="{393D0A79-D850-4962-B528-45EBCDFF69EE}" srcOrd="5" destOrd="0" presId="urn:microsoft.com/office/officeart/2005/8/layout/default"/>
    <dgm:cxn modelId="{FC49D102-389F-441E-93F8-BD5628D914BC}" type="presParOf" srcId="{4E689F4F-825A-4A25-B5D0-2B4EED33EA52}" destId="{760A08E5-CDD4-4885-919B-CD0DA1EB5865}" srcOrd="6" destOrd="0" presId="urn:microsoft.com/office/officeart/2005/8/layout/default"/>
    <dgm:cxn modelId="{FFE52D7F-CC46-4C7E-999D-D05915C5E351}" type="presParOf" srcId="{4E689F4F-825A-4A25-B5D0-2B4EED33EA52}" destId="{6C1616C5-6D7D-4EEB-A7AA-E0746798513A}" srcOrd="7" destOrd="0" presId="urn:microsoft.com/office/officeart/2005/8/layout/default"/>
    <dgm:cxn modelId="{E69A8043-402B-4F1F-90C2-02A9F66CD355}" type="presParOf" srcId="{4E689F4F-825A-4A25-B5D0-2B4EED33EA52}" destId="{B378F0CC-14FE-4534-B1DA-FEDFC1640A30}" srcOrd="8" destOrd="0" presId="urn:microsoft.com/office/officeart/2005/8/layout/default"/>
    <dgm:cxn modelId="{BE8C514A-E924-4771-97F2-4847CEA65417}" type="presParOf" srcId="{4E689F4F-825A-4A25-B5D0-2B4EED33EA52}" destId="{67E6A8D3-506D-41CD-9EB1-A289378077F6}" srcOrd="9" destOrd="0" presId="urn:microsoft.com/office/officeart/2005/8/layout/default"/>
    <dgm:cxn modelId="{043140E7-2CFE-4AB8-9F78-47A2DDF7ACBA}" type="presParOf" srcId="{4E689F4F-825A-4A25-B5D0-2B4EED33EA52}" destId="{E2B728C4-E737-4E04-A524-2E5EE7EAE208}" srcOrd="10" destOrd="0" presId="urn:microsoft.com/office/officeart/2005/8/layout/default"/>
    <dgm:cxn modelId="{FCF266E6-2889-448E-BE52-2A0AD94E8ADD}" type="presParOf" srcId="{4E689F4F-825A-4A25-B5D0-2B4EED33EA52}" destId="{50218A97-5F76-48E4-A518-F56B516E8C6B}" srcOrd="11" destOrd="0" presId="urn:microsoft.com/office/officeart/2005/8/layout/default"/>
    <dgm:cxn modelId="{77395D77-8EB9-4EDC-87C3-39C6C0AF2C53}" type="presParOf" srcId="{4E689F4F-825A-4A25-B5D0-2B4EED33EA52}" destId="{AFA9A6C4-32F5-41C1-9AF5-3F014E87FB47}" srcOrd="12" destOrd="0" presId="urn:microsoft.com/office/officeart/2005/8/layout/default"/>
    <dgm:cxn modelId="{BAA8FA8E-488B-4911-A997-231009E38DA6}" type="presParOf" srcId="{4E689F4F-825A-4A25-B5D0-2B4EED33EA52}" destId="{38C2F1F3-755D-4B14-8985-BE4484E2F194}" srcOrd="13" destOrd="0" presId="urn:microsoft.com/office/officeart/2005/8/layout/default"/>
    <dgm:cxn modelId="{6ADA8221-E244-4596-A638-9BF813DE80A1}" type="presParOf" srcId="{4E689F4F-825A-4A25-B5D0-2B4EED33EA52}" destId="{9ABEB4C2-5B3E-48BB-8443-A7A64C302ED8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06B733-E79B-4833-AB36-9D678ECDA722}" type="doc">
      <dgm:prSet loTypeId="urn:microsoft.com/office/officeart/2005/8/layout/venn3" loCatId="relationship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B5FD0A25-40AB-4DFA-89BC-0407A05CDD5C}">
      <dgm:prSet/>
      <dgm:spPr/>
      <dgm:t>
        <a:bodyPr/>
        <a:lstStyle/>
        <a:p>
          <a:r>
            <a:rPr lang="ru-RU" b="1" dirty="0" smtClean="0"/>
            <a:t>развитие самостоятельности учащихся и личной ответственности за принятие решений. </a:t>
          </a:r>
          <a:endParaRPr lang="ru-RU" b="1" dirty="0"/>
        </a:p>
      </dgm:t>
    </dgm:pt>
    <dgm:pt modelId="{F2632B76-5BAD-49CD-95C5-837F6BF9A171}" type="parTrans" cxnId="{4AC744CD-2CFB-4B69-A007-4731631BADAA}">
      <dgm:prSet/>
      <dgm:spPr/>
      <dgm:t>
        <a:bodyPr/>
        <a:lstStyle/>
        <a:p>
          <a:endParaRPr lang="ru-RU"/>
        </a:p>
      </dgm:t>
    </dgm:pt>
    <dgm:pt modelId="{14C351AF-BC8A-4C5F-A0E9-29321E55BB96}" type="sibTrans" cxnId="{4AC744CD-2CFB-4B69-A007-4731631BADAA}">
      <dgm:prSet/>
      <dgm:spPr/>
      <dgm:t>
        <a:bodyPr/>
        <a:lstStyle/>
        <a:p>
          <a:endParaRPr lang="ru-RU"/>
        </a:p>
      </dgm:t>
    </dgm:pt>
    <dgm:pt modelId="{089BA313-2C21-45AF-A6A9-DCE959961C51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Меняются формы и методы организации занятий - обучение </a:t>
          </a:r>
          <a:r>
            <a:rPr lang="ru-RU" b="1" dirty="0" err="1" smtClean="0"/>
            <a:t>приобретае</a:t>
          </a:r>
          <a:r>
            <a:rPr lang="ru-RU" b="1" dirty="0" smtClean="0"/>
            <a:t> деятельностный характер,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b="1" dirty="0"/>
        </a:p>
      </dgm:t>
    </dgm:pt>
    <dgm:pt modelId="{DA713967-4419-425A-A38C-9F1AAE337F08}" type="parTrans" cxnId="{22AD6C7A-E768-46A9-B3DE-AB87B975070D}">
      <dgm:prSet/>
      <dgm:spPr/>
      <dgm:t>
        <a:bodyPr/>
        <a:lstStyle/>
        <a:p>
          <a:endParaRPr lang="ru-RU"/>
        </a:p>
      </dgm:t>
    </dgm:pt>
    <dgm:pt modelId="{1DC74ACA-EEAC-4A78-979C-85B3A993292D}" type="sibTrans" cxnId="{22AD6C7A-E768-46A9-B3DE-AB87B975070D}">
      <dgm:prSet/>
      <dgm:spPr/>
      <dgm:t>
        <a:bodyPr/>
        <a:lstStyle/>
        <a:p>
          <a:endParaRPr lang="ru-RU"/>
        </a:p>
      </dgm:t>
    </dgm:pt>
    <dgm:pt modelId="{EB1DE1D3-B6F4-4C50-9581-4E11E9BA73B3}">
      <dgm:prSet/>
      <dgm:spPr/>
      <dgm:t>
        <a:bodyPr/>
        <a:lstStyle/>
        <a:p>
          <a:r>
            <a:rPr lang="ru-RU" b="1" dirty="0" smtClean="0"/>
            <a:t>акцент делается на обучение через практику, </a:t>
          </a:r>
          <a:endParaRPr lang="ru-RU" b="1" dirty="0"/>
        </a:p>
      </dgm:t>
    </dgm:pt>
    <dgm:pt modelId="{7B2886FC-BADA-40DB-9E5D-1DF4DA67A2E2}" type="parTrans" cxnId="{070F20B7-35D9-476E-A962-9A021BAF80BD}">
      <dgm:prSet/>
      <dgm:spPr/>
      <dgm:t>
        <a:bodyPr/>
        <a:lstStyle/>
        <a:p>
          <a:endParaRPr lang="ru-RU"/>
        </a:p>
      </dgm:t>
    </dgm:pt>
    <dgm:pt modelId="{B74CCD2B-0B2E-4A83-A1AC-84E5FDB5A44E}" type="sibTrans" cxnId="{070F20B7-35D9-476E-A962-9A021BAF80BD}">
      <dgm:prSet/>
      <dgm:spPr/>
      <dgm:t>
        <a:bodyPr/>
        <a:lstStyle/>
        <a:p>
          <a:endParaRPr lang="ru-RU"/>
        </a:p>
      </dgm:t>
    </dgm:pt>
    <dgm:pt modelId="{14759E2B-D3A1-4343-91F9-779C380E3EF9}">
      <dgm:prSet phldrT="[Текст]"/>
      <dgm:spPr/>
      <dgm:t>
        <a:bodyPr/>
        <a:lstStyle/>
        <a:p>
          <a:r>
            <a:rPr lang="ru-RU" b="1" dirty="0" smtClean="0"/>
            <a:t>использование </a:t>
          </a:r>
          <a:r>
            <a:rPr lang="ru-RU" b="1" dirty="0" err="1" smtClean="0"/>
            <a:t>межпредметных</a:t>
          </a:r>
          <a:r>
            <a:rPr lang="ru-RU" b="1" dirty="0" smtClean="0"/>
            <a:t> связей, </a:t>
          </a:r>
          <a:endParaRPr lang="ru-RU" b="1" dirty="0"/>
        </a:p>
      </dgm:t>
    </dgm:pt>
    <dgm:pt modelId="{8C2FD310-9684-4470-90D3-9A591EE85043}" type="sibTrans" cxnId="{FAE516DB-2FE6-42C4-802F-D08EEAB8767F}">
      <dgm:prSet/>
      <dgm:spPr/>
      <dgm:t>
        <a:bodyPr/>
        <a:lstStyle/>
        <a:p>
          <a:endParaRPr lang="ru-RU"/>
        </a:p>
      </dgm:t>
    </dgm:pt>
    <dgm:pt modelId="{3490DBB4-91F7-4DEC-80DE-26F95F123696}" type="parTrans" cxnId="{FAE516DB-2FE6-42C4-802F-D08EEAB8767F}">
      <dgm:prSet/>
      <dgm:spPr/>
      <dgm:t>
        <a:bodyPr/>
        <a:lstStyle/>
        <a:p>
          <a:endParaRPr lang="ru-RU"/>
        </a:p>
      </dgm:t>
    </dgm:pt>
    <dgm:pt modelId="{58395DE0-3578-4183-B2A1-74DD7E4A8FBC}" type="pres">
      <dgm:prSet presAssocID="{AC06B733-E79B-4833-AB36-9D678ECDA7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7EA782-977F-4C57-A8EB-A498E76CB35F}" type="pres">
      <dgm:prSet presAssocID="{14759E2B-D3A1-4343-91F9-779C380E3EF9}" presName="Name5" presStyleLbl="vennNode1" presStyleIdx="0" presStyleCnt="4" custLinFactX="62912" custLinFactNeighborX="100000" custLinFactNeighborY="21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2EA51-5D3A-4EF6-82E5-094C4E1CAA9D}" type="pres">
      <dgm:prSet presAssocID="{8C2FD310-9684-4470-90D3-9A591EE85043}" presName="space" presStyleCnt="0"/>
      <dgm:spPr/>
    </dgm:pt>
    <dgm:pt modelId="{1082CFA3-F238-4421-8E35-E9822EB2D333}" type="pres">
      <dgm:prSet presAssocID="{089BA313-2C21-45AF-A6A9-DCE959961C51}" presName="Name5" presStyleLbl="vennNode1" presStyleIdx="1" presStyleCnt="4" custLinFactX="-60100" custLinFactNeighborX="-100000" custLinFactNeighborY="24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0CD8E-4AAC-47B4-AD0E-CC7BD68BCE70}" type="pres">
      <dgm:prSet presAssocID="{1DC74ACA-EEAC-4A78-979C-85B3A993292D}" presName="space" presStyleCnt="0"/>
      <dgm:spPr/>
    </dgm:pt>
    <dgm:pt modelId="{33C584A2-C667-4388-95C7-1132F3A52CB7}" type="pres">
      <dgm:prSet presAssocID="{B5FD0A25-40AB-4DFA-89BC-0407A05CDD5C}" presName="Name5" presStyleLbl="vennNode1" presStyleIdx="2" presStyleCnt="4" custLinFactX="61913" custLinFactNeighborX="100000" custLinFactNeighborY="21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FFCB9-7E86-4A6E-B11A-F740047DABD1}" type="pres">
      <dgm:prSet presAssocID="{14C351AF-BC8A-4C5F-A0E9-29321E55BB96}" presName="space" presStyleCnt="0"/>
      <dgm:spPr/>
    </dgm:pt>
    <dgm:pt modelId="{B6CEC5DE-8983-40FE-8CA5-C3DDAC540323}" type="pres">
      <dgm:prSet presAssocID="{EB1DE1D3-B6F4-4C50-9581-4E11E9BA73B3}" presName="Name5" presStyleLbl="vennNode1" presStyleIdx="3" presStyleCnt="4" custLinFactX="-58767" custLinFactNeighborX="-100000" custLinFactNeighborY="21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7FAB95-AAA8-47A9-80F1-602DF7F39C8B}" type="presOf" srcId="{AC06B733-E79B-4833-AB36-9D678ECDA722}" destId="{58395DE0-3578-4183-B2A1-74DD7E4A8FBC}" srcOrd="0" destOrd="0" presId="urn:microsoft.com/office/officeart/2005/8/layout/venn3"/>
    <dgm:cxn modelId="{22AD6C7A-E768-46A9-B3DE-AB87B975070D}" srcId="{AC06B733-E79B-4833-AB36-9D678ECDA722}" destId="{089BA313-2C21-45AF-A6A9-DCE959961C51}" srcOrd="1" destOrd="0" parTransId="{DA713967-4419-425A-A38C-9F1AAE337F08}" sibTransId="{1DC74ACA-EEAC-4A78-979C-85B3A993292D}"/>
    <dgm:cxn modelId="{9B079280-D454-4F37-9C21-785CB3863419}" type="presOf" srcId="{089BA313-2C21-45AF-A6A9-DCE959961C51}" destId="{1082CFA3-F238-4421-8E35-E9822EB2D333}" srcOrd="0" destOrd="0" presId="urn:microsoft.com/office/officeart/2005/8/layout/venn3"/>
    <dgm:cxn modelId="{070F20B7-35D9-476E-A962-9A021BAF80BD}" srcId="{AC06B733-E79B-4833-AB36-9D678ECDA722}" destId="{EB1DE1D3-B6F4-4C50-9581-4E11E9BA73B3}" srcOrd="3" destOrd="0" parTransId="{7B2886FC-BADA-40DB-9E5D-1DF4DA67A2E2}" sibTransId="{B74CCD2B-0B2E-4A83-A1AC-84E5FDB5A44E}"/>
    <dgm:cxn modelId="{FAE516DB-2FE6-42C4-802F-D08EEAB8767F}" srcId="{AC06B733-E79B-4833-AB36-9D678ECDA722}" destId="{14759E2B-D3A1-4343-91F9-779C380E3EF9}" srcOrd="0" destOrd="0" parTransId="{3490DBB4-91F7-4DEC-80DE-26F95F123696}" sibTransId="{8C2FD310-9684-4470-90D3-9A591EE85043}"/>
    <dgm:cxn modelId="{5694D95E-4272-4308-B5A7-F704E442D1C3}" type="presOf" srcId="{EB1DE1D3-B6F4-4C50-9581-4E11E9BA73B3}" destId="{B6CEC5DE-8983-40FE-8CA5-C3DDAC540323}" srcOrd="0" destOrd="0" presId="urn:microsoft.com/office/officeart/2005/8/layout/venn3"/>
    <dgm:cxn modelId="{45350C2E-40B8-40B6-A19F-696368F2A446}" type="presOf" srcId="{B5FD0A25-40AB-4DFA-89BC-0407A05CDD5C}" destId="{33C584A2-C667-4388-95C7-1132F3A52CB7}" srcOrd="0" destOrd="0" presId="urn:microsoft.com/office/officeart/2005/8/layout/venn3"/>
    <dgm:cxn modelId="{06601C6F-8E75-48CD-B4DA-4C09B6BEE55B}" type="presOf" srcId="{14759E2B-D3A1-4343-91F9-779C380E3EF9}" destId="{567EA782-977F-4C57-A8EB-A498E76CB35F}" srcOrd="0" destOrd="0" presId="urn:microsoft.com/office/officeart/2005/8/layout/venn3"/>
    <dgm:cxn modelId="{4AC744CD-2CFB-4B69-A007-4731631BADAA}" srcId="{AC06B733-E79B-4833-AB36-9D678ECDA722}" destId="{B5FD0A25-40AB-4DFA-89BC-0407A05CDD5C}" srcOrd="2" destOrd="0" parTransId="{F2632B76-5BAD-49CD-95C5-837F6BF9A171}" sibTransId="{14C351AF-BC8A-4C5F-A0E9-29321E55BB96}"/>
    <dgm:cxn modelId="{261BB733-B6A7-4F1B-B32B-A02A92E64D26}" type="presParOf" srcId="{58395DE0-3578-4183-B2A1-74DD7E4A8FBC}" destId="{567EA782-977F-4C57-A8EB-A498E76CB35F}" srcOrd="0" destOrd="0" presId="urn:microsoft.com/office/officeart/2005/8/layout/venn3"/>
    <dgm:cxn modelId="{7A2D016C-D1CB-44A3-A02C-69EB52ED6198}" type="presParOf" srcId="{58395DE0-3578-4183-B2A1-74DD7E4A8FBC}" destId="{6122EA51-5D3A-4EF6-82E5-094C4E1CAA9D}" srcOrd="1" destOrd="0" presId="urn:microsoft.com/office/officeart/2005/8/layout/venn3"/>
    <dgm:cxn modelId="{7040A50B-110D-48B3-9362-2E3BFD1CAE7F}" type="presParOf" srcId="{58395DE0-3578-4183-B2A1-74DD7E4A8FBC}" destId="{1082CFA3-F238-4421-8E35-E9822EB2D333}" srcOrd="2" destOrd="0" presId="urn:microsoft.com/office/officeart/2005/8/layout/venn3"/>
    <dgm:cxn modelId="{5D7CC092-5F3E-4EB8-B0FB-39CB06793CAD}" type="presParOf" srcId="{58395DE0-3578-4183-B2A1-74DD7E4A8FBC}" destId="{A490CD8E-4AAC-47B4-AD0E-CC7BD68BCE70}" srcOrd="3" destOrd="0" presId="urn:microsoft.com/office/officeart/2005/8/layout/venn3"/>
    <dgm:cxn modelId="{9CEE21DC-3EFD-4220-B20E-AE7D853FF9B7}" type="presParOf" srcId="{58395DE0-3578-4183-B2A1-74DD7E4A8FBC}" destId="{33C584A2-C667-4388-95C7-1132F3A52CB7}" srcOrd="4" destOrd="0" presId="urn:microsoft.com/office/officeart/2005/8/layout/venn3"/>
    <dgm:cxn modelId="{F55EF05E-DE31-4CF1-A41B-96FA02000B7D}" type="presParOf" srcId="{58395DE0-3578-4183-B2A1-74DD7E4A8FBC}" destId="{0BDFFCB9-7E86-4A6E-B11A-F740047DABD1}" srcOrd="5" destOrd="0" presId="urn:microsoft.com/office/officeart/2005/8/layout/venn3"/>
    <dgm:cxn modelId="{80C0531E-0C17-4C57-A0A1-B759997752E2}" type="presParOf" srcId="{58395DE0-3578-4183-B2A1-74DD7E4A8FBC}" destId="{B6CEC5DE-8983-40FE-8CA5-C3DDAC540323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291447-7A60-43D0-9056-7706C79ABC03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B02893C-EDB6-44B3-82F8-CF99B4E2CD87}">
      <dgm:prSet/>
      <dgm:spPr/>
      <dgm:t>
        <a:bodyPr/>
        <a:lstStyle/>
        <a:p>
          <a:r>
            <a:rPr lang="ru-RU" dirty="0" smtClean="0"/>
            <a:t>усиливают  положительную мотивацию к обучению,  </a:t>
          </a:r>
          <a:endParaRPr lang="ru-RU" dirty="0"/>
        </a:p>
      </dgm:t>
    </dgm:pt>
    <dgm:pt modelId="{E5F31D0B-62A8-439D-98F8-7C5FD6696D8E}" type="parTrans" cxnId="{574DDB2B-FDAB-48B8-8E16-FC7C285914B2}">
      <dgm:prSet/>
      <dgm:spPr/>
      <dgm:t>
        <a:bodyPr/>
        <a:lstStyle/>
        <a:p>
          <a:endParaRPr lang="ru-RU"/>
        </a:p>
      </dgm:t>
    </dgm:pt>
    <dgm:pt modelId="{A9EE4B6E-C3B9-48D7-B562-B986D7ED248F}" type="sibTrans" cxnId="{574DDB2B-FDAB-48B8-8E16-FC7C285914B2}">
      <dgm:prSet/>
      <dgm:spPr/>
      <dgm:t>
        <a:bodyPr/>
        <a:lstStyle/>
        <a:p>
          <a:endParaRPr lang="ru-RU"/>
        </a:p>
      </dgm:t>
    </dgm:pt>
    <dgm:pt modelId="{724D1BD7-244B-431A-99BB-58B4CB3A854C}">
      <dgm:prSet/>
      <dgm:spPr/>
      <dgm:t>
        <a:bodyPr/>
        <a:lstStyle/>
        <a:p>
          <a:r>
            <a:rPr lang="ru-RU" dirty="0" smtClean="0"/>
            <a:t>активизируют познавательную деятельность обучающихся на уроке, </a:t>
          </a:r>
          <a:endParaRPr lang="ru-RU" dirty="0"/>
        </a:p>
      </dgm:t>
    </dgm:pt>
    <dgm:pt modelId="{A714D8B2-1AA8-42C0-8788-0477B7C80272}" type="parTrans" cxnId="{ED6722A3-EFAE-4337-AFA5-F47F891E9A70}">
      <dgm:prSet/>
      <dgm:spPr/>
      <dgm:t>
        <a:bodyPr/>
        <a:lstStyle/>
        <a:p>
          <a:endParaRPr lang="ru-RU"/>
        </a:p>
      </dgm:t>
    </dgm:pt>
    <dgm:pt modelId="{2BE909F5-CF5E-4FAD-8E9A-3AD3CA035D9E}" type="sibTrans" cxnId="{ED6722A3-EFAE-4337-AFA5-F47F891E9A70}">
      <dgm:prSet/>
      <dgm:spPr/>
      <dgm:t>
        <a:bodyPr/>
        <a:lstStyle/>
        <a:p>
          <a:endParaRPr lang="ru-RU"/>
        </a:p>
      </dgm:t>
    </dgm:pt>
    <dgm:pt modelId="{9325B4B2-3625-429F-B908-BBA30D851FE4}">
      <dgm:prSet/>
      <dgm:spPr/>
      <dgm:t>
        <a:bodyPr/>
        <a:lstStyle/>
        <a:p>
          <a:r>
            <a:rPr lang="ru-RU" dirty="0" smtClean="0"/>
            <a:t>формируют информационно-коммуникативную компетенцию обучающихся</a:t>
          </a:r>
          <a:endParaRPr lang="ru-RU" dirty="0"/>
        </a:p>
      </dgm:t>
    </dgm:pt>
    <dgm:pt modelId="{E56134E4-11F4-4D1C-AC19-6C4C3E050EE6}" type="parTrans" cxnId="{4BB37B03-A4AE-43BE-AE96-573EFC8F7B51}">
      <dgm:prSet/>
      <dgm:spPr/>
      <dgm:t>
        <a:bodyPr/>
        <a:lstStyle/>
        <a:p>
          <a:endParaRPr lang="ru-RU"/>
        </a:p>
      </dgm:t>
    </dgm:pt>
    <dgm:pt modelId="{DEA9E959-D685-49BB-8150-4BA2414181CD}" type="sibTrans" cxnId="{4BB37B03-A4AE-43BE-AE96-573EFC8F7B51}">
      <dgm:prSet/>
      <dgm:spPr/>
      <dgm:t>
        <a:bodyPr/>
        <a:lstStyle/>
        <a:p>
          <a:endParaRPr lang="ru-RU"/>
        </a:p>
      </dgm:t>
    </dgm:pt>
    <dgm:pt modelId="{507775AF-2B42-4B30-87D0-F26F408ACDF1}">
      <dgm:prSet/>
      <dgm:spPr/>
      <dgm:t>
        <a:bodyPr/>
        <a:lstStyle/>
        <a:p>
          <a:r>
            <a:rPr lang="ru-RU" dirty="0" smtClean="0"/>
            <a:t>дают возможность учителю использовать большое количество различного дидактического и наглядного материала </a:t>
          </a:r>
          <a:endParaRPr lang="ru-RU" dirty="0"/>
        </a:p>
      </dgm:t>
    </dgm:pt>
    <dgm:pt modelId="{BE8F432E-7254-4B6B-BD8D-FBDAAD0C1DBE}" type="parTrans" cxnId="{CA53046C-F032-4967-8E02-477680862941}">
      <dgm:prSet/>
      <dgm:spPr/>
      <dgm:t>
        <a:bodyPr/>
        <a:lstStyle/>
        <a:p>
          <a:endParaRPr lang="ru-RU"/>
        </a:p>
      </dgm:t>
    </dgm:pt>
    <dgm:pt modelId="{C5C631EB-D547-4A99-AA55-DE2B7D43B3C7}" type="sibTrans" cxnId="{CA53046C-F032-4967-8E02-477680862941}">
      <dgm:prSet/>
      <dgm:spPr/>
      <dgm:t>
        <a:bodyPr/>
        <a:lstStyle/>
        <a:p>
          <a:endParaRPr lang="ru-RU"/>
        </a:p>
      </dgm:t>
    </dgm:pt>
    <dgm:pt modelId="{25A5E9A0-DF06-40CA-AC4E-510C84166FC4}" type="pres">
      <dgm:prSet presAssocID="{3B291447-7A60-43D0-9056-7706C79ABC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C373E-7CC2-4F1E-98A7-34AA6F8B34C9}" type="pres">
      <dgm:prSet presAssocID="{5B02893C-EDB6-44B3-82F8-CF99B4E2CD87}" presName="parentLin" presStyleCnt="0"/>
      <dgm:spPr/>
    </dgm:pt>
    <dgm:pt modelId="{67E1202A-D462-42EA-A620-63496252D279}" type="pres">
      <dgm:prSet presAssocID="{5B02893C-EDB6-44B3-82F8-CF99B4E2CD8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D43C6D2-C998-4D82-AD6A-770FD01ED888}" type="pres">
      <dgm:prSet presAssocID="{5B02893C-EDB6-44B3-82F8-CF99B4E2CD87}" presName="parentText" presStyleLbl="node1" presStyleIdx="0" presStyleCnt="4" custScaleX="95754" custScaleY="1501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496E8-AB37-45D1-B3E1-BB797D2AA2CA}" type="pres">
      <dgm:prSet presAssocID="{5B02893C-EDB6-44B3-82F8-CF99B4E2CD87}" presName="negativeSpace" presStyleCnt="0"/>
      <dgm:spPr/>
    </dgm:pt>
    <dgm:pt modelId="{2B1AAD94-6E1F-4330-B2F8-934F5A0FB268}" type="pres">
      <dgm:prSet presAssocID="{5B02893C-EDB6-44B3-82F8-CF99B4E2CD87}" presName="childText" presStyleLbl="conFgAcc1" presStyleIdx="0" presStyleCnt="4" custScaleX="80495" custScaleY="129272">
        <dgm:presLayoutVars>
          <dgm:bulletEnabled val="1"/>
        </dgm:presLayoutVars>
      </dgm:prSet>
      <dgm:spPr/>
    </dgm:pt>
    <dgm:pt modelId="{783C9F19-FC83-476B-9A61-E5D682A2D3ED}" type="pres">
      <dgm:prSet presAssocID="{A9EE4B6E-C3B9-48D7-B562-B986D7ED248F}" presName="spaceBetweenRectangles" presStyleCnt="0"/>
      <dgm:spPr/>
    </dgm:pt>
    <dgm:pt modelId="{E3234B47-96D1-4B04-892F-DE63DA89F2FB}" type="pres">
      <dgm:prSet presAssocID="{724D1BD7-244B-431A-99BB-58B4CB3A854C}" presName="parentLin" presStyleCnt="0"/>
      <dgm:spPr/>
    </dgm:pt>
    <dgm:pt modelId="{1D2F2D86-537B-43D5-BE72-410C96A913AF}" type="pres">
      <dgm:prSet presAssocID="{724D1BD7-244B-431A-99BB-58B4CB3A854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EC7B5EC-08D0-4CD6-BB60-26AF158EB28D}" type="pres">
      <dgm:prSet presAssocID="{724D1BD7-244B-431A-99BB-58B4CB3A854C}" presName="parentText" presStyleLbl="node1" presStyleIdx="1" presStyleCnt="4" custScaleX="101415" custScaleY="1467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D5A65-43D6-4851-896E-436DD78FB299}" type="pres">
      <dgm:prSet presAssocID="{724D1BD7-244B-431A-99BB-58B4CB3A854C}" presName="negativeSpace" presStyleCnt="0"/>
      <dgm:spPr/>
    </dgm:pt>
    <dgm:pt modelId="{CF711CAD-351B-450E-9242-28DD7710E91A}" type="pres">
      <dgm:prSet presAssocID="{724D1BD7-244B-431A-99BB-58B4CB3A854C}" presName="childText" presStyleLbl="conFgAcc1" presStyleIdx="1" presStyleCnt="4" custScaleX="80341" custScaleY="137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FC10D-494C-4DB0-96C4-0FCA43F23055}" type="pres">
      <dgm:prSet presAssocID="{2BE909F5-CF5E-4FAD-8E9A-3AD3CA035D9E}" presName="spaceBetweenRectangles" presStyleCnt="0"/>
      <dgm:spPr/>
    </dgm:pt>
    <dgm:pt modelId="{8115D386-4227-402D-980F-CF68F32ED01C}" type="pres">
      <dgm:prSet presAssocID="{9325B4B2-3625-429F-B908-BBA30D851FE4}" presName="parentLin" presStyleCnt="0"/>
      <dgm:spPr/>
    </dgm:pt>
    <dgm:pt modelId="{0C56502E-7D75-4A4C-8B82-7A7B765B6E53}" type="pres">
      <dgm:prSet presAssocID="{9325B4B2-3625-429F-B908-BBA30D851FE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AC92B06-DE98-49FB-8F77-0A011FFBF07F}" type="pres">
      <dgm:prSet presAssocID="{9325B4B2-3625-429F-B908-BBA30D851FE4}" presName="parentText" presStyleLbl="node1" presStyleIdx="2" presStyleCnt="4" custScaleX="100442" custScaleY="1531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F0A95-04F9-4FC0-8996-DD8743C650E6}" type="pres">
      <dgm:prSet presAssocID="{9325B4B2-3625-429F-B908-BBA30D851FE4}" presName="negativeSpace" presStyleCnt="0"/>
      <dgm:spPr/>
    </dgm:pt>
    <dgm:pt modelId="{C36B8D15-FC17-448D-9293-6A36AB97EF56}" type="pres">
      <dgm:prSet presAssocID="{9325B4B2-3625-429F-B908-BBA30D851FE4}" presName="childText" presStyleLbl="conFgAcc1" presStyleIdx="2" presStyleCnt="4" custScaleX="80496" custScaleY="141433">
        <dgm:presLayoutVars>
          <dgm:bulletEnabled val="1"/>
        </dgm:presLayoutVars>
      </dgm:prSet>
      <dgm:spPr/>
    </dgm:pt>
    <dgm:pt modelId="{0EEB4970-D406-4798-9DB9-FDD8120EE77D}" type="pres">
      <dgm:prSet presAssocID="{DEA9E959-D685-49BB-8150-4BA2414181CD}" presName="spaceBetweenRectangles" presStyleCnt="0"/>
      <dgm:spPr/>
    </dgm:pt>
    <dgm:pt modelId="{4F52E6F0-6E2F-47AD-998E-BD1CA3CC61D3}" type="pres">
      <dgm:prSet presAssocID="{507775AF-2B42-4B30-87D0-F26F408ACDF1}" presName="parentLin" presStyleCnt="0"/>
      <dgm:spPr/>
    </dgm:pt>
    <dgm:pt modelId="{B388B3CA-A6C3-4E91-BCCB-A9ED38C9637E}" type="pres">
      <dgm:prSet presAssocID="{507775AF-2B42-4B30-87D0-F26F408ACDF1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5194B9D-80F2-43F3-A215-3CE08297341F}" type="pres">
      <dgm:prSet presAssocID="{507775AF-2B42-4B30-87D0-F26F408ACDF1}" presName="parentText" presStyleLbl="node1" presStyleIdx="3" presStyleCnt="4" custScaleX="102211" custScaleY="1960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9E951F-D151-4F30-946B-37635E10A93C}" type="pres">
      <dgm:prSet presAssocID="{507775AF-2B42-4B30-87D0-F26F408ACDF1}" presName="negativeSpace" presStyleCnt="0"/>
      <dgm:spPr/>
    </dgm:pt>
    <dgm:pt modelId="{5E33052D-D87C-4335-A28E-BD1EB31EA32E}" type="pres">
      <dgm:prSet presAssocID="{507775AF-2B42-4B30-87D0-F26F408ACDF1}" presName="childText" presStyleLbl="conFgAcc1" presStyleIdx="3" presStyleCnt="4" custScaleX="79566" custScaleY="119850" custLinFactNeighborX="-77" custLinFactNeighborY="-2844">
        <dgm:presLayoutVars>
          <dgm:bulletEnabled val="1"/>
        </dgm:presLayoutVars>
      </dgm:prSet>
      <dgm:spPr/>
    </dgm:pt>
  </dgm:ptLst>
  <dgm:cxnLst>
    <dgm:cxn modelId="{78F7F1C5-7172-4783-9CBC-9D6D8CD5340C}" type="presOf" srcId="{9325B4B2-3625-429F-B908-BBA30D851FE4}" destId="{1AC92B06-DE98-49FB-8F77-0A011FFBF07F}" srcOrd="1" destOrd="0" presId="urn:microsoft.com/office/officeart/2005/8/layout/list1"/>
    <dgm:cxn modelId="{4BB37B03-A4AE-43BE-AE96-573EFC8F7B51}" srcId="{3B291447-7A60-43D0-9056-7706C79ABC03}" destId="{9325B4B2-3625-429F-B908-BBA30D851FE4}" srcOrd="2" destOrd="0" parTransId="{E56134E4-11F4-4D1C-AC19-6C4C3E050EE6}" sibTransId="{DEA9E959-D685-49BB-8150-4BA2414181CD}"/>
    <dgm:cxn modelId="{D003A48E-8CAD-48E5-A00C-BC49180E4FD2}" type="presOf" srcId="{5B02893C-EDB6-44B3-82F8-CF99B4E2CD87}" destId="{AD43C6D2-C998-4D82-AD6A-770FD01ED888}" srcOrd="1" destOrd="0" presId="urn:microsoft.com/office/officeart/2005/8/layout/list1"/>
    <dgm:cxn modelId="{C3135270-C3FD-47DB-B23A-51FFB8F44786}" type="presOf" srcId="{507775AF-2B42-4B30-87D0-F26F408ACDF1}" destId="{B388B3CA-A6C3-4E91-BCCB-A9ED38C9637E}" srcOrd="0" destOrd="0" presId="urn:microsoft.com/office/officeart/2005/8/layout/list1"/>
    <dgm:cxn modelId="{D433D3AB-D846-407E-882C-593A2DA16A93}" type="presOf" srcId="{724D1BD7-244B-431A-99BB-58B4CB3A854C}" destId="{1D2F2D86-537B-43D5-BE72-410C96A913AF}" srcOrd="0" destOrd="0" presId="urn:microsoft.com/office/officeart/2005/8/layout/list1"/>
    <dgm:cxn modelId="{CA53046C-F032-4967-8E02-477680862941}" srcId="{3B291447-7A60-43D0-9056-7706C79ABC03}" destId="{507775AF-2B42-4B30-87D0-F26F408ACDF1}" srcOrd="3" destOrd="0" parTransId="{BE8F432E-7254-4B6B-BD8D-FBDAAD0C1DBE}" sibTransId="{C5C631EB-D547-4A99-AA55-DE2B7D43B3C7}"/>
    <dgm:cxn modelId="{0FBE8C07-7B8F-4026-A84E-2FF2726DA3F1}" type="presOf" srcId="{3B291447-7A60-43D0-9056-7706C79ABC03}" destId="{25A5E9A0-DF06-40CA-AC4E-510C84166FC4}" srcOrd="0" destOrd="0" presId="urn:microsoft.com/office/officeart/2005/8/layout/list1"/>
    <dgm:cxn modelId="{08BCB37C-A989-4E73-BE0A-AC458AD39FB2}" type="presOf" srcId="{9325B4B2-3625-429F-B908-BBA30D851FE4}" destId="{0C56502E-7D75-4A4C-8B82-7A7B765B6E53}" srcOrd="0" destOrd="0" presId="urn:microsoft.com/office/officeart/2005/8/layout/list1"/>
    <dgm:cxn modelId="{7ACB324C-5ADA-43B9-AF39-D7265F26B7F2}" type="presOf" srcId="{5B02893C-EDB6-44B3-82F8-CF99B4E2CD87}" destId="{67E1202A-D462-42EA-A620-63496252D279}" srcOrd="0" destOrd="0" presId="urn:microsoft.com/office/officeart/2005/8/layout/list1"/>
    <dgm:cxn modelId="{ED6722A3-EFAE-4337-AFA5-F47F891E9A70}" srcId="{3B291447-7A60-43D0-9056-7706C79ABC03}" destId="{724D1BD7-244B-431A-99BB-58B4CB3A854C}" srcOrd="1" destOrd="0" parTransId="{A714D8B2-1AA8-42C0-8788-0477B7C80272}" sibTransId="{2BE909F5-CF5E-4FAD-8E9A-3AD3CA035D9E}"/>
    <dgm:cxn modelId="{0B5F870A-A131-4D24-B693-23E531CF9CD8}" type="presOf" srcId="{724D1BD7-244B-431A-99BB-58B4CB3A854C}" destId="{5EC7B5EC-08D0-4CD6-BB60-26AF158EB28D}" srcOrd="1" destOrd="0" presId="urn:microsoft.com/office/officeart/2005/8/layout/list1"/>
    <dgm:cxn modelId="{574DDB2B-FDAB-48B8-8E16-FC7C285914B2}" srcId="{3B291447-7A60-43D0-9056-7706C79ABC03}" destId="{5B02893C-EDB6-44B3-82F8-CF99B4E2CD87}" srcOrd="0" destOrd="0" parTransId="{E5F31D0B-62A8-439D-98F8-7C5FD6696D8E}" sibTransId="{A9EE4B6E-C3B9-48D7-B562-B986D7ED248F}"/>
    <dgm:cxn modelId="{2CE6D771-212D-4478-B64E-E3FADDD63750}" type="presOf" srcId="{507775AF-2B42-4B30-87D0-F26F408ACDF1}" destId="{E5194B9D-80F2-43F3-A215-3CE08297341F}" srcOrd="1" destOrd="0" presId="urn:microsoft.com/office/officeart/2005/8/layout/list1"/>
    <dgm:cxn modelId="{9DA7BE9A-59D8-47C3-9A14-1E6D4FEC0B4A}" type="presParOf" srcId="{25A5E9A0-DF06-40CA-AC4E-510C84166FC4}" destId="{093C373E-7CC2-4F1E-98A7-34AA6F8B34C9}" srcOrd="0" destOrd="0" presId="urn:microsoft.com/office/officeart/2005/8/layout/list1"/>
    <dgm:cxn modelId="{867D79C2-DA64-4BC1-8DC0-E50BDBB038D8}" type="presParOf" srcId="{093C373E-7CC2-4F1E-98A7-34AA6F8B34C9}" destId="{67E1202A-D462-42EA-A620-63496252D279}" srcOrd="0" destOrd="0" presId="urn:microsoft.com/office/officeart/2005/8/layout/list1"/>
    <dgm:cxn modelId="{CB205F7B-CB6A-4319-8567-87BD22B0B023}" type="presParOf" srcId="{093C373E-7CC2-4F1E-98A7-34AA6F8B34C9}" destId="{AD43C6D2-C998-4D82-AD6A-770FD01ED888}" srcOrd="1" destOrd="0" presId="urn:microsoft.com/office/officeart/2005/8/layout/list1"/>
    <dgm:cxn modelId="{22786EAB-D01F-4353-BA6B-383C7D1D9B50}" type="presParOf" srcId="{25A5E9A0-DF06-40CA-AC4E-510C84166FC4}" destId="{DE5496E8-AB37-45D1-B3E1-BB797D2AA2CA}" srcOrd="1" destOrd="0" presId="urn:microsoft.com/office/officeart/2005/8/layout/list1"/>
    <dgm:cxn modelId="{C8B4BFC4-F0EF-48C0-8A29-39A0E9570964}" type="presParOf" srcId="{25A5E9A0-DF06-40CA-AC4E-510C84166FC4}" destId="{2B1AAD94-6E1F-4330-B2F8-934F5A0FB268}" srcOrd="2" destOrd="0" presId="urn:microsoft.com/office/officeart/2005/8/layout/list1"/>
    <dgm:cxn modelId="{E4E22B58-4146-446C-BE75-8A50E7BFE617}" type="presParOf" srcId="{25A5E9A0-DF06-40CA-AC4E-510C84166FC4}" destId="{783C9F19-FC83-476B-9A61-E5D682A2D3ED}" srcOrd="3" destOrd="0" presId="urn:microsoft.com/office/officeart/2005/8/layout/list1"/>
    <dgm:cxn modelId="{B6D1B3AD-CB87-44F4-BD07-A8A9FA974EA2}" type="presParOf" srcId="{25A5E9A0-DF06-40CA-AC4E-510C84166FC4}" destId="{E3234B47-96D1-4B04-892F-DE63DA89F2FB}" srcOrd="4" destOrd="0" presId="urn:microsoft.com/office/officeart/2005/8/layout/list1"/>
    <dgm:cxn modelId="{4308E338-0A18-4162-88F7-E3ABC640CE5B}" type="presParOf" srcId="{E3234B47-96D1-4B04-892F-DE63DA89F2FB}" destId="{1D2F2D86-537B-43D5-BE72-410C96A913AF}" srcOrd="0" destOrd="0" presId="urn:microsoft.com/office/officeart/2005/8/layout/list1"/>
    <dgm:cxn modelId="{586E1CA2-EED3-4E13-BCC9-03BE16A6F420}" type="presParOf" srcId="{E3234B47-96D1-4B04-892F-DE63DA89F2FB}" destId="{5EC7B5EC-08D0-4CD6-BB60-26AF158EB28D}" srcOrd="1" destOrd="0" presId="urn:microsoft.com/office/officeart/2005/8/layout/list1"/>
    <dgm:cxn modelId="{0A5590DD-1F1A-4372-9F33-4AEB58EA86FE}" type="presParOf" srcId="{25A5E9A0-DF06-40CA-AC4E-510C84166FC4}" destId="{E74D5A65-43D6-4851-896E-436DD78FB299}" srcOrd="5" destOrd="0" presId="urn:microsoft.com/office/officeart/2005/8/layout/list1"/>
    <dgm:cxn modelId="{14343D69-654E-4B2F-8737-80C7995C1B4A}" type="presParOf" srcId="{25A5E9A0-DF06-40CA-AC4E-510C84166FC4}" destId="{CF711CAD-351B-450E-9242-28DD7710E91A}" srcOrd="6" destOrd="0" presId="urn:microsoft.com/office/officeart/2005/8/layout/list1"/>
    <dgm:cxn modelId="{5018BF26-31AA-4BA6-86AB-760E5631A5BB}" type="presParOf" srcId="{25A5E9A0-DF06-40CA-AC4E-510C84166FC4}" destId="{C1EFC10D-494C-4DB0-96C4-0FCA43F23055}" srcOrd="7" destOrd="0" presId="urn:microsoft.com/office/officeart/2005/8/layout/list1"/>
    <dgm:cxn modelId="{DF222AD5-85E9-4088-85B9-6E2B7D2C9669}" type="presParOf" srcId="{25A5E9A0-DF06-40CA-AC4E-510C84166FC4}" destId="{8115D386-4227-402D-980F-CF68F32ED01C}" srcOrd="8" destOrd="0" presId="urn:microsoft.com/office/officeart/2005/8/layout/list1"/>
    <dgm:cxn modelId="{80082B00-F03B-4892-9CAB-B98B9FA6A2DB}" type="presParOf" srcId="{8115D386-4227-402D-980F-CF68F32ED01C}" destId="{0C56502E-7D75-4A4C-8B82-7A7B765B6E53}" srcOrd="0" destOrd="0" presId="urn:microsoft.com/office/officeart/2005/8/layout/list1"/>
    <dgm:cxn modelId="{6306B14D-DF61-4286-A5C6-FA3606386ABE}" type="presParOf" srcId="{8115D386-4227-402D-980F-CF68F32ED01C}" destId="{1AC92B06-DE98-49FB-8F77-0A011FFBF07F}" srcOrd="1" destOrd="0" presId="urn:microsoft.com/office/officeart/2005/8/layout/list1"/>
    <dgm:cxn modelId="{540B1350-01B8-4A4E-BFB5-B0730BDED07C}" type="presParOf" srcId="{25A5E9A0-DF06-40CA-AC4E-510C84166FC4}" destId="{CC5F0A95-04F9-4FC0-8996-DD8743C650E6}" srcOrd="9" destOrd="0" presId="urn:microsoft.com/office/officeart/2005/8/layout/list1"/>
    <dgm:cxn modelId="{F79863F3-2FDF-402E-AF52-2B5672C61A35}" type="presParOf" srcId="{25A5E9A0-DF06-40CA-AC4E-510C84166FC4}" destId="{C36B8D15-FC17-448D-9293-6A36AB97EF56}" srcOrd="10" destOrd="0" presId="urn:microsoft.com/office/officeart/2005/8/layout/list1"/>
    <dgm:cxn modelId="{E08E7A40-5C63-4137-B84C-4CDB10040DB8}" type="presParOf" srcId="{25A5E9A0-DF06-40CA-AC4E-510C84166FC4}" destId="{0EEB4970-D406-4798-9DB9-FDD8120EE77D}" srcOrd="11" destOrd="0" presId="urn:microsoft.com/office/officeart/2005/8/layout/list1"/>
    <dgm:cxn modelId="{C316EF1F-A1C6-492F-9CD0-D483509904E3}" type="presParOf" srcId="{25A5E9A0-DF06-40CA-AC4E-510C84166FC4}" destId="{4F52E6F0-6E2F-47AD-998E-BD1CA3CC61D3}" srcOrd="12" destOrd="0" presId="urn:microsoft.com/office/officeart/2005/8/layout/list1"/>
    <dgm:cxn modelId="{CA9E119A-85D5-4C72-98BD-F0343A69E009}" type="presParOf" srcId="{4F52E6F0-6E2F-47AD-998E-BD1CA3CC61D3}" destId="{B388B3CA-A6C3-4E91-BCCB-A9ED38C9637E}" srcOrd="0" destOrd="0" presId="urn:microsoft.com/office/officeart/2005/8/layout/list1"/>
    <dgm:cxn modelId="{42BE5755-436D-4958-B328-B72E97B2DB8A}" type="presParOf" srcId="{4F52E6F0-6E2F-47AD-998E-BD1CA3CC61D3}" destId="{E5194B9D-80F2-43F3-A215-3CE08297341F}" srcOrd="1" destOrd="0" presId="urn:microsoft.com/office/officeart/2005/8/layout/list1"/>
    <dgm:cxn modelId="{F1750AAF-21C5-493F-A20C-860260BCF56D}" type="presParOf" srcId="{25A5E9A0-DF06-40CA-AC4E-510C84166FC4}" destId="{749E951F-D151-4F30-946B-37635E10A93C}" srcOrd="13" destOrd="0" presId="urn:microsoft.com/office/officeart/2005/8/layout/list1"/>
    <dgm:cxn modelId="{DE072081-8A76-47E7-B08D-CC28326F9C3A}" type="presParOf" srcId="{25A5E9A0-DF06-40CA-AC4E-510C84166FC4}" destId="{5E33052D-D87C-4335-A28E-BD1EB31EA32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291447-7A60-43D0-9056-7706C79ABC03}" type="doc">
      <dgm:prSet loTypeId="urn:microsoft.com/office/officeart/2005/8/layout/list1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B02893C-EDB6-44B3-82F8-CF99B4E2CD87}">
      <dgm:prSet/>
      <dgm:spPr/>
      <dgm:t>
        <a:bodyPr/>
        <a:lstStyle/>
        <a:p>
          <a:r>
            <a:rPr lang="ru-RU" dirty="0" smtClean="0"/>
            <a:t>наглядность при изучении нового материала (видео, презентации); </a:t>
          </a:r>
          <a:endParaRPr lang="ru-RU" dirty="0"/>
        </a:p>
      </dgm:t>
    </dgm:pt>
    <dgm:pt modelId="{E5F31D0B-62A8-439D-98F8-7C5FD6696D8E}" type="parTrans" cxnId="{574DDB2B-FDAB-48B8-8E16-FC7C285914B2}">
      <dgm:prSet/>
      <dgm:spPr/>
      <dgm:t>
        <a:bodyPr/>
        <a:lstStyle/>
        <a:p>
          <a:endParaRPr lang="ru-RU"/>
        </a:p>
      </dgm:t>
    </dgm:pt>
    <dgm:pt modelId="{A9EE4B6E-C3B9-48D7-B562-B986D7ED248F}" type="sibTrans" cxnId="{574DDB2B-FDAB-48B8-8E16-FC7C285914B2}">
      <dgm:prSet/>
      <dgm:spPr/>
      <dgm:t>
        <a:bodyPr/>
        <a:lstStyle/>
        <a:p>
          <a:endParaRPr lang="ru-RU"/>
        </a:p>
      </dgm:t>
    </dgm:pt>
    <dgm:pt modelId="{9325B4B2-3625-429F-B908-BBA30D851FE4}">
      <dgm:prSet/>
      <dgm:spPr/>
      <dgm:t>
        <a:bodyPr/>
        <a:lstStyle/>
        <a:p>
          <a:r>
            <a:rPr lang="ru-RU" dirty="0" smtClean="0"/>
            <a:t>диагностика качества обучения (тесты); </a:t>
          </a:r>
          <a:endParaRPr lang="ru-RU" dirty="0"/>
        </a:p>
      </dgm:t>
    </dgm:pt>
    <dgm:pt modelId="{E56134E4-11F4-4D1C-AC19-6C4C3E050EE6}" type="parTrans" cxnId="{4BB37B03-A4AE-43BE-AE96-573EFC8F7B51}">
      <dgm:prSet/>
      <dgm:spPr/>
      <dgm:t>
        <a:bodyPr/>
        <a:lstStyle/>
        <a:p>
          <a:endParaRPr lang="ru-RU"/>
        </a:p>
      </dgm:t>
    </dgm:pt>
    <dgm:pt modelId="{DEA9E959-D685-49BB-8150-4BA2414181CD}" type="sibTrans" cxnId="{4BB37B03-A4AE-43BE-AE96-573EFC8F7B51}">
      <dgm:prSet/>
      <dgm:spPr/>
      <dgm:t>
        <a:bodyPr/>
        <a:lstStyle/>
        <a:p>
          <a:endParaRPr lang="ru-RU"/>
        </a:p>
      </dgm:t>
    </dgm:pt>
    <dgm:pt modelId="{507775AF-2B42-4B30-87D0-F26F408ACDF1}">
      <dgm:prSet/>
      <dgm:spPr/>
      <dgm:t>
        <a:bodyPr/>
        <a:lstStyle/>
        <a:p>
          <a:r>
            <a:rPr lang="ru-RU" dirty="0" smtClean="0"/>
            <a:t>контроль и проверка знаний учащихся (музыкальные викторины, тесты, самостоятельные работы, творческие задания);</a:t>
          </a:r>
          <a:endParaRPr lang="ru-RU" dirty="0"/>
        </a:p>
      </dgm:t>
    </dgm:pt>
    <dgm:pt modelId="{BE8F432E-7254-4B6B-BD8D-FBDAAD0C1DBE}" type="parTrans" cxnId="{CA53046C-F032-4967-8E02-477680862941}">
      <dgm:prSet/>
      <dgm:spPr/>
      <dgm:t>
        <a:bodyPr/>
        <a:lstStyle/>
        <a:p>
          <a:endParaRPr lang="ru-RU"/>
        </a:p>
      </dgm:t>
    </dgm:pt>
    <dgm:pt modelId="{C5C631EB-D547-4A99-AA55-DE2B7D43B3C7}" type="sibTrans" cxnId="{CA53046C-F032-4967-8E02-477680862941}">
      <dgm:prSet/>
      <dgm:spPr/>
      <dgm:t>
        <a:bodyPr/>
        <a:lstStyle/>
        <a:p>
          <a:endParaRPr lang="ru-RU"/>
        </a:p>
      </dgm:t>
    </dgm:pt>
    <dgm:pt modelId="{036AA81B-6CB7-4A53-B4AC-88FCFA6E27E4}">
      <dgm:prSet/>
      <dgm:spPr/>
      <dgm:t>
        <a:bodyPr/>
        <a:lstStyle/>
        <a:p>
          <a:r>
            <a:rPr lang="ru-RU" smtClean="0"/>
            <a:t>закрепление изложенного материала;</a:t>
          </a:r>
          <a:endParaRPr lang="ru-RU" dirty="0"/>
        </a:p>
      </dgm:t>
    </dgm:pt>
    <dgm:pt modelId="{02966C8D-2400-45F6-AF50-79F5F8D356FB}" type="parTrans" cxnId="{2BFA15FF-E8B8-4C74-94E3-A38D4F420ADA}">
      <dgm:prSet/>
      <dgm:spPr/>
      <dgm:t>
        <a:bodyPr/>
        <a:lstStyle/>
        <a:p>
          <a:endParaRPr lang="ru-RU"/>
        </a:p>
      </dgm:t>
    </dgm:pt>
    <dgm:pt modelId="{E65A91EB-33C1-4077-9A25-F993BC92FD0F}" type="sibTrans" cxnId="{2BFA15FF-E8B8-4C74-94E3-A38D4F420ADA}">
      <dgm:prSet/>
      <dgm:spPr/>
      <dgm:t>
        <a:bodyPr/>
        <a:lstStyle/>
        <a:p>
          <a:endParaRPr lang="ru-RU"/>
        </a:p>
      </dgm:t>
    </dgm:pt>
    <dgm:pt modelId="{4659FBD9-1E32-438D-BA41-EF849EA9F62F}">
      <dgm:prSet/>
      <dgm:spPr/>
      <dgm:t>
        <a:bodyPr/>
        <a:lstStyle/>
        <a:p>
          <a:r>
            <a:rPr lang="ru-RU" smtClean="0"/>
            <a:t>подготовка презентаций, выступлений учащихся</a:t>
          </a:r>
          <a:endParaRPr lang="ru-RU"/>
        </a:p>
      </dgm:t>
    </dgm:pt>
    <dgm:pt modelId="{F6595D57-E850-411C-8D44-C8CF4BA324BC}" type="parTrans" cxnId="{3A3B06EE-9BDD-4E38-A0BD-D80DB6AA2E05}">
      <dgm:prSet/>
      <dgm:spPr/>
      <dgm:t>
        <a:bodyPr/>
        <a:lstStyle/>
        <a:p>
          <a:endParaRPr lang="ru-RU"/>
        </a:p>
      </dgm:t>
    </dgm:pt>
    <dgm:pt modelId="{DFEFB795-1DFB-4A33-ADDA-EFC208832003}" type="sibTrans" cxnId="{3A3B06EE-9BDD-4E38-A0BD-D80DB6AA2E05}">
      <dgm:prSet/>
      <dgm:spPr/>
      <dgm:t>
        <a:bodyPr/>
        <a:lstStyle/>
        <a:p>
          <a:endParaRPr lang="ru-RU"/>
        </a:p>
      </dgm:t>
    </dgm:pt>
    <dgm:pt modelId="{25A5E9A0-DF06-40CA-AC4E-510C84166FC4}" type="pres">
      <dgm:prSet presAssocID="{3B291447-7A60-43D0-9056-7706C79ABC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C373E-7CC2-4F1E-98A7-34AA6F8B34C9}" type="pres">
      <dgm:prSet presAssocID="{5B02893C-EDB6-44B3-82F8-CF99B4E2CD87}" presName="parentLin" presStyleCnt="0"/>
      <dgm:spPr/>
    </dgm:pt>
    <dgm:pt modelId="{67E1202A-D462-42EA-A620-63496252D279}" type="pres">
      <dgm:prSet presAssocID="{5B02893C-EDB6-44B3-82F8-CF99B4E2CD8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D43C6D2-C998-4D82-AD6A-770FD01ED888}" type="pres">
      <dgm:prSet presAssocID="{5B02893C-EDB6-44B3-82F8-CF99B4E2CD87}" presName="parentText" presStyleLbl="node1" presStyleIdx="0" presStyleCnt="5" custScaleX="114742" custScaleY="1325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496E8-AB37-45D1-B3E1-BB797D2AA2CA}" type="pres">
      <dgm:prSet presAssocID="{5B02893C-EDB6-44B3-82F8-CF99B4E2CD87}" presName="negativeSpace" presStyleCnt="0"/>
      <dgm:spPr/>
    </dgm:pt>
    <dgm:pt modelId="{2B1AAD94-6E1F-4330-B2F8-934F5A0FB268}" type="pres">
      <dgm:prSet presAssocID="{5B02893C-EDB6-44B3-82F8-CF99B4E2CD87}" presName="childText" presStyleLbl="conFgAcc1" presStyleIdx="0" presStyleCnt="5" custScaleX="100000" custScaleY="90497">
        <dgm:presLayoutVars>
          <dgm:bulletEnabled val="1"/>
        </dgm:presLayoutVars>
      </dgm:prSet>
      <dgm:spPr/>
    </dgm:pt>
    <dgm:pt modelId="{783C9F19-FC83-476B-9A61-E5D682A2D3ED}" type="pres">
      <dgm:prSet presAssocID="{A9EE4B6E-C3B9-48D7-B562-B986D7ED248F}" presName="spaceBetweenRectangles" presStyleCnt="0"/>
      <dgm:spPr/>
    </dgm:pt>
    <dgm:pt modelId="{527D1972-AD8E-45F7-BF71-D8B373AF0952}" type="pres">
      <dgm:prSet presAssocID="{036AA81B-6CB7-4A53-B4AC-88FCFA6E27E4}" presName="parentLin" presStyleCnt="0"/>
      <dgm:spPr/>
    </dgm:pt>
    <dgm:pt modelId="{C1E222D8-B600-4CB1-99AF-66B63865DE6B}" type="pres">
      <dgm:prSet presAssocID="{036AA81B-6CB7-4A53-B4AC-88FCFA6E27E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6B40B5DC-E740-4A32-A53A-0E985B8AFF05}" type="pres">
      <dgm:prSet presAssocID="{036AA81B-6CB7-4A53-B4AC-88FCFA6E27E4}" presName="parentText" presStyleLbl="node1" presStyleIdx="1" presStyleCnt="5" custScaleX="113690" custScaleY="1219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2746E-F8E3-484A-9E47-E4798B917DE0}" type="pres">
      <dgm:prSet presAssocID="{036AA81B-6CB7-4A53-B4AC-88FCFA6E27E4}" presName="negativeSpace" presStyleCnt="0"/>
      <dgm:spPr/>
    </dgm:pt>
    <dgm:pt modelId="{ABC6C0DA-08BE-479B-B73F-2B6C74B3C9B4}" type="pres">
      <dgm:prSet presAssocID="{036AA81B-6CB7-4A53-B4AC-88FCFA6E27E4}" presName="childText" presStyleLbl="conFgAcc1" presStyleIdx="1" presStyleCnt="5">
        <dgm:presLayoutVars>
          <dgm:bulletEnabled val="1"/>
        </dgm:presLayoutVars>
      </dgm:prSet>
      <dgm:spPr/>
    </dgm:pt>
    <dgm:pt modelId="{09B66C67-D4D1-4544-9FE1-9707F050EA8E}" type="pres">
      <dgm:prSet presAssocID="{E65A91EB-33C1-4077-9A25-F993BC92FD0F}" presName="spaceBetweenRectangles" presStyleCnt="0"/>
      <dgm:spPr/>
    </dgm:pt>
    <dgm:pt modelId="{8115D386-4227-402D-980F-CF68F32ED01C}" type="pres">
      <dgm:prSet presAssocID="{9325B4B2-3625-429F-B908-BBA30D851FE4}" presName="parentLin" presStyleCnt="0"/>
      <dgm:spPr/>
    </dgm:pt>
    <dgm:pt modelId="{0C56502E-7D75-4A4C-8B82-7A7B765B6E53}" type="pres">
      <dgm:prSet presAssocID="{9325B4B2-3625-429F-B908-BBA30D851FE4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1AC92B06-DE98-49FB-8F77-0A011FFBF07F}" type="pres">
      <dgm:prSet presAssocID="{9325B4B2-3625-429F-B908-BBA30D851FE4}" presName="parentText" presStyleLbl="node1" presStyleIdx="2" presStyleCnt="5" custScaleX="114321" custScaleY="105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F0A95-04F9-4FC0-8996-DD8743C650E6}" type="pres">
      <dgm:prSet presAssocID="{9325B4B2-3625-429F-B908-BBA30D851FE4}" presName="negativeSpace" presStyleCnt="0"/>
      <dgm:spPr/>
    </dgm:pt>
    <dgm:pt modelId="{C36B8D15-FC17-448D-9293-6A36AB97EF56}" type="pres">
      <dgm:prSet presAssocID="{9325B4B2-3625-429F-B908-BBA30D851FE4}" presName="childText" presStyleLbl="conFgAcc1" presStyleIdx="2" presStyleCnt="5" custScaleX="100000" custScaleY="93230" custLinFactNeighborX="232" custLinFactNeighborY="7775">
        <dgm:presLayoutVars>
          <dgm:bulletEnabled val="1"/>
        </dgm:presLayoutVars>
      </dgm:prSet>
      <dgm:spPr/>
    </dgm:pt>
    <dgm:pt modelId="{0EEB4970-D406-4798-9DB9-FDD8120EE77D}" type="pres">
      <dgm:prSet presAssocID="{DEA9E959-D685-49BB-8150-4BA2414181CD}" presName="spaceBetweenRectangles" presStyleCnt="0"/>
      <dgm:spPr/>
    </dgm:pt>
    <dgm:pt modelId="{4F52E6F0-6E2F-47AD-998E-BD1CA3CC61D3}" type="pres">
      <dgm:prSet presAssocID="{507775AF-2B42-4B30-87D0-F26F408ACDF1}" presName="parentLin" presStyleCnt="0"/>
      <dgm:spPr/>
    </dgm:pt>
    <dgm:pt modelId="{B388B3CA-A6C3-4E91-BCCB-A9ED38C9637E}" type="pres">
      <dgm:prSet presAssocID="{507775AF-2B42-4B30-87D0-F26F408ACDF1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E5194B9D-80F2-43F3-A215-3CE08297341F}" type="pres">
      <dgm:prSet presAssocID="{507775AF-2B42-4B30-87D0-F26F408ACDF1}" presName="parentText" presStyleLbl="node1" presStyleIdx="3" presStyleCnt="5" custScaleX="114751" custScaleY="1324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9E951F-D151-4F30-946B-37635E10A93C}" type="pres">
      <dgm:prSet presAssocID="{507775AF-2B42-4B30-87D0-F26F408ACDF1}" presName="negativeSpace" presStyleCnt="0"/>
      <dgm:spPr/>
    </dgm:pt>
    <dgm:pt modelId="{5E33052D-D87C-4335-A28E-BD1EB31EA32E}" type="pres">
      <dgm:prSet presAssocID="{507775AF-2B42-4B30-87D0-F26F408ACDF1}" presName="childText" presStyleLbl="conFgAcc1" presStyleIdx="3" presStyleCnt="5" custScaleX="100000" custScaleY="101854" custLinFactNeighborX="-77" custLinFactNeighborY="-2844">
        <dgm:presLayoutVars>
          <dgm:bulletEnabled val="1"/>
        </dgm:presLayoutVars>
      </dgm:prSet>
      <dgm:spPr/>
    </dgm:pt>
    <dgm:pt modelId="{12CAFF62-F989-49CF-8B33-88885D74C4EC}" type="pres">
      <dgm:prSet presAssocID="{C5C631EB-D547-4A99-AA55-DE2B7D43B3C7}" presName="spaceBetweenRectangles" presStyleCnt="0"/>
      <dgm:spPr/>
    </dgm:pt>
    <dgm:pt modelId="{EE213397-1238-4E78-A703-EF470FF5C1A7}" type="pres">
      <dgm:prSet presAssocID="{4659FBD9-1E32-438D-BA41-EF849EA9F62F}" presName="parentLin" presStyleCnt="0"/>
      <dgm:spPr/>
    </dgm:pt>
    <dgm:pt modelId="{0B886E10-EDB9-4FD8-A5A5-865A368A3335}" type="pres">
      <dgm:prSet presAssocID="{4659FBD9-1E32-438D-BA41-EF849EA9F62F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3485EA83-4006-479E-8B1F-80CE11218262}" type="pres">
      <dgm:prSet presAssocID="{4659FBD9-1E32-438D-BA41-EF849EA9F62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C0DB2-E33A-4FAC-8733-E3B8B2AEDFCD}" type="pres">
      <dgm:prSet presAssocID="{4659FBD9-1E32-438D-BA41-EF849EA9F62F}" presName="negativeSpace" presStyleCnt="0"/>
      <dgm:spPr/>
    </dgm:pt>
    <dgm:pt modelId="{65051DBF-784F-4A79-B5B9-6020909EF0A4}" type="pres">
      <dgm:prSet presAssocID="{4659FBD9-1E32-438D-BA41-EF849EA9F62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8F7F1C5-7172-4783-9CBC-9D6D8CD5340C}" type="presOf" srcId="{9325B4B2-3625-429F-B908-BBA30D851FE4}" destId="{1AC92B06-DE98-49FB-8F77-0A011FFBF07F}" srcOrd="1" destOrd="0" presId="urn:microsoft.com/office/officeart/2005/8/layout/list1"/>
    <dgm:cxn modelId="{4BB37B03-A4AE-43BE-AE96-573EFC8F7B51}" srcId="{3B291447-7A60-43D0-9056-7706C79ABC03}" destId="{9325B4B2-3625-429F-B908-BBA30D851FE4}" srcOrd="2" destOrd="0" parTransId="{E56134E4-11F4-4D1C-AC19-6C4C3E050EE6}" sibTransId="{DEA9E959-D685-49BB-8150-4BA2414181CD}"/>
    <dgm:cxn modelId="{2BFA15FF-E8B8-4C74-94E3-A38D4F420ADA}" srcId="{3B291447-7A60-43D0-9056-7706C79ABC03}" destId="{036AA81B-6CB7-4A53-B4AC-88FCFA6E27E4}" srcOrd="1" destOrd="0" parTransId="{02966C8D-2400-45F6-AF50-79F5F8D356FB}" sibTransId="{E65A91EB-33C1-4077-9A25-F993BC92FD0F}"/>
    <dgm:cxn modelId="{D003A48E-8CAD-48E5-A00C-BC49180E4FD2}" type="presOf" srcId="{5B02893C-EDB6-44B3-82F8-CF99B4E2CD87}" destId="{AD43C6D2-C998-4D82-AD6A-770FD01ED888}" srcOrd="1" destOrd="0" presId="urn:microsoft.com/office/officeart/2005/8/layout/list1"/>
    <dgm:cxn modelId="{C3135270-C3FD-47DB-B23A-51FFB8F44786}" type="presOf" srcId="{507775AF-2B42-4B30-87D0-F26F408ACDF1}" destId="{B388B3CA-A6C3-4E91-BCCB-A9ED38C9637E}" srcOrd="0" destOrd="0" presId="urn:microsoft.com/office/officeart/2005/8/layout/list1"/>
    <dgm:cxn modelId="{CA53046C-F032-4967-8E02-477680862941}" srcId="{3B291447-7A60-43D0-9056-7706C79ABC03}" destId="{507775AF-2B42-4B30-87D0-F26F408ACDF1}" srcOrd="3" destOrd="0" parTransId="{BE8F432E-7254-4B6B-BD8D-FBDAAD0C1DBE}" sibTransId="{C5C631EB-D547-4A99-AA55-DE2B7D43B3C7}"/>
    <dgm:cxn modelId="{0FBE8C07-7B8F-4026-A84E-2FF2726DA3F1}" type="presOf" srcId="{3B291447-7A60-43D0-9056-7706C79ABC03}" destId="{25A5E9A0-DF06-40CA-AC4E-510C84166FC4}" srcOrd="0" destOrd="0" presId="urn:microsoft.com/office/officeart/2005/8/layout/list1"/>
    <dgm:cxn modelId="{08BCB37C-A989-4E73-BE0A-AC458AD39FB2}" type="presOf" srcId="{9325B4B2-3625-429F-B908-BBA30D851FE4}" destId="{0C56502E-7D75-4A4C-8B82-7A7B765B6E53}" srcOrd="0" destOrd="0" presId="urn:microsoft.com/office/officeart/2005/8/layout/list1"/>
    <dgm:cxn modelId="{6C9054B3-145B-438F-878E-CE4F5F29B158}" type="presOf" srcId="{4659FBD9-1E32-438D-BA41-EF849EA9F62F}" destId="{0B886E10-EDB9-4FD8-A5A5-865A368A3335}" srcOrd="0" destOrd="0" presId="urn:microsoft.com/office/officeart/2005/8/layout/list1"/>
    <dgm:cxn modelId="{7ACB324C-5ADA-43B9-AF39-D7265F26B7F2}" type="presOf" srcId="{5B02893C-EDB6-44B3-82F8-CF99B4E2CD87}" destId="{67E1202A-D462-42EA-A620-63496252D279}" srcOrd="0" destOrd="0" presId="urn:microsoft.com/office/officeart/2005/8/layout/list1"/>
    <dgm:cxn modelId="{54BFF353-123F-4A1C-BCDF-3872904D79D1}" type="presOf" srcId="{036AA81B-6CB7-4A53-B4AC-88FCFA6E27E4}" destId="{C1E222D8-B600-4CB1-99AF-66B63865DE6B}" srcOrd="0" destOrd="0" presId="urn:microsoft.com/office/officeart/2005/8/layout/list1"/>
    <dgm:cxn modelId="{574DDB2B-FDAB-48B8-8E16-FC7C285914B2}" srcId="{3B291447-7A60-43D0-9056-7706C79ABC03}" destId="{5B02893C-EDB6-44B3-82F8-CF99B4E2CD87}" srcOrd="0" destOrd="0" parTransId="{E5F31D0B-62A8-439D-98F8-7C5FD6696D8E}" sibTransId="{A9EE4B6E-C3B9-48D7-B562-B986D7ED248F}"/>
    <dgm:cxn modelId="{2CE6D771-212D-4478-B64E-E3FADDD63750}" type="presOf" srcId="{507775AF-2B42-4B30-87D0-F26F408ACDF1}" destId="{E5194B9D-80F2-43F3-A215-3CE08297341F}" srcOrd="1" destOrd="0" presId="urn:microsoft.com/office/officeart/2005/8/layout/list1"/>
    <dgm:cxn modelId="{8E86E210-F01A-48FB-ADA8-C49FEB5D3058}" type="presOf" srcId="{036AA81B-6CB7-4A53-B4AC-88FCFA6E27E4}" destId="{6B40B5DC-E740-4A32-A53A-0E985B8AFF05}" srcOrd="1" destOrd="0" presId="urn:microsoft.com/office/officeart/2005/8/layout/list1"/>
    <dgm:cxn modelId="{9FD0122B-196B-48B1-BBDB-4284D4FA99FA}" type="presOf" srcId="{4659FBD9-1E32-438D-BA41-EF849EA9F62F}" destId="{3485EA83-4006-479E-8B1F-80CE11218262}" srcOrd="1" destOrd="0" presId="urn:microsoft.com/office/officeart/2005/8/layout/list1"/>
    <dgm:cxn modelId="{3A3B06EE-9BDD-4E38-A0BD-D80DB6AA2E05}" srcId="{3B291447-7A60-43D0-9056-7706C79ABC03}" destId="{4659FBD9-1E32-438D-BA41-EF849EA9F62F}" srcOrd="4" destOrd="0" parTransId="{F6595D57-E850-411C-8D44-C8CF4BA324BC}" sibTransId="{DFEFB795-1DFB-4A33-ADDA-EFC208832003}"/>
    <dgm:cxn modelId="{9DA7BE9A-59D8-47C3-9A14-1E6D4FEC0B4A}" type="presParOf" srcId="{25A5E9A0-DF06-40CA-AC4E-510C84166FC4}" destId="{093C373E-7CC2-4F1E-98A7-34AA6F8B34C9}" srcOrd="0" destOrd="0" presId="urn:microsoft.com/office/officeart/2005/8/layout/list1"/>
    <dgm:cxn modelId="{867D79C2-DA64-4BC1-8DC0-E50BDBB038D8}" type="presParOf" srcId="{093C373E-7CC2-4F1E-98A7-34AA6F8B34C9}" destId="{67E1202A-D462-42EA-A620-63496252D279}" srcOrd="0" destOrd="0" presId="urn:microsoft.com/office/officeart/2005/8/layout/list1"/>
    <dgm:cxn modelId="{CB205F7B-CB6A-4319-8567-87BD22B0B023}" type="presParOf" srcId="{093C373E-7CC2-4F1E-98A7-34AA6F8B34C9}" destId="{AD43C6D2-C998-4D82-AD6A-770FD01ED888}" srcOrd="1" destOrd="0" presId="urn:microsoft.com/office/officeart/2005/8/layout/list1"/>
    <dgm:cxn modelId="{22786EAB-D01F-4353-BA6B-383C7D1D9B50}" type="presParOf" srcId="{25A5E9A0-DF06-40CA-AC4E-510C84166FC4}" destId="{DE5496E8-AB37-45D1-B3E1-BB797D2AA2CA}" srcOrd="1" destOrd="0" presId="urn:microsoft.com/office/officeart/2005/8/layout/list1"/>
    <dgm:cxn modelId="{C8B4BFC4-F0EF-48C0-8A29-39A0E9570964}" type="presParOf" srcId="{25A5E9A0-DF06-40CA-AC4E-510C84166FC4}" destId="{2B1AAD94-6E1F-4330-B2F8-934F5A0FB268}" srcOrd="2" destOrd="0" presId="urn:microsoft.com/office/officeart/2005/8/layout/list1"/>
    <dgm:cxn modelId="{E4E22B58-4146-446C-BE75-8A50E7BFE617}" type="presParOf" srcId="{25A5E9A0-DF06-40CA-AC4E-510C84166FC4}" destId="{783C9F19-FC83-476B-9A61-E5D682A2D3ED}" srcOrd="3" destOrd="0" presId="urn:microsoft.com/office/officeart/2005/8/layout/list1"/>
    <dgm:cxn modelId="{DFB5374C-D9DD-4AD9-9B31-62A47D5998E3}" type="presParOf" srcId="{25A5E9A0-DF06-40CA-AC4E-510C84166FC4}" destId="{527D1972-AD8E-45F7-BF71-D8B373AF0952}" srcOrd="4" destOrd="0" presId="urn:microsoft.com/office/officeart/2005/8/layout/list1"/>
    <dgm:cxn modelId="{05346101-D7D7-4BD5-8FAC-21A34DECD9A8}" type="presParOf" srcId="{527D1972-AD8E-45F7-BF71-D8B373AF0952}" destId="{C1E222D8-B600-4CB1-99AF-66B63865DE6B}" srcOrd="0" destOrd="0" presId="urn:microsoft.com/office/officeart/2005/8/layout/list1"/>
    <dgm:cxn modelId="{BF3BFAAF-4240-4DBC-BECB-FBD44BD3041C}" type="presParOf" srcId="{527D1972-AD8E-45F7-BF71-D8B373AF0952}" destId="{6B40B5DC-E740-4A32-A53A-0E985B8AFF05}" srcOrd="1" destOrd="0" presId="urn:microsoft.com/office/officeart/2005/8/layout/list1"/>
    <dgm:cxn modelId="{74D7BD32-03D6-4769-8E67-907504E15C9E}" type="presParOf" srcId="{25A5E9A0-DF06-40CA-AC4E-510C84166FC4}" destId="{9112746E-F8E3-484A-9E47-E4798B917DE0}" srcOrd="5" destOrd="0" presId="urn:microsoft.com/office/officeart/2005/8/layout/list1"/>
    <dgm:cxn modelId="{4C725777-3918-4540-B873-D19D5E9F6771}" type="presParOf" srcId="{25A5E9A0-DF06-40CA-AC4E-510C84166FC4}" destId="{ABC6C0DA-08BE-479B-B73F-2B6C74B3C9B4}" srcOrd="6" destOrd="0" presId="urn:microsoft.com/office/officeart/2005/8/layout/list1"/>
    <dgm:cxn modelId="{EA90D325-28B9-409F-B064-83B7658EC4C3}" type="presParOf" srcId="{25A5E9A0-DF06-40CA-AC4E-510C84166FC4}" destId="{09B66C67-D4D1-4544-9FE1-9707F050EA8E}" srcOrd="7" destOrd="0" presId="urn:microsoft.com/office/officeart/2005/8/layout/list1"/>
    <dgm:cxn modelId="{DF222AD5-85E9-4088-85B9-6E2B7D2C9669}" type="presParOf" srcId="{25A5E9A0-DF06-40CA-AC4E-510C84166FC4}" destId="{8115D386-4227-402D-980F-CF68F32ED01C}" srcOrd="8" destOrd="0" presId="urn:microsoft.com/office/officeart/2005/8/layout/list1"/>
    <dgm:cxn modelId="{80082B00-F03B-4892-9CAB-B98B9FA6A2DB}" type="presParOf" srcId="{8115D386-4227-402D-980F-CF68F32ED01C}" destId="{0C56502E-7D75-4A4C-8B82-7A7B765B6E53}" srcOrd="0" destOrd="0" presId="urn:microsoft.com/office/officeart/2005/8/layout/list1"/>
    <dgm:cxn modelId="{6306B14D-DF61-4286-A5C6-FA3606386ABE}" type="presParOf" srcId="{8115D386-4227-402D-980F-CF68F32ED01C}" destId="{1AC92B06-DE98-49FB-8F77-0A011FFBF07F}" srcOrd="1" destOrd="0" presId="urn:microsoft.com/office/officeart/2005/8/layout/list1"/>
    <dgm:cxn modelId="{540B1350-01B8-4A4E-BFB5-B0730BDED07C}" type="presParOf" srcId="{25A5E9A0-DF06-40CA-AC4E-510C84166FC4}" destId="{CC5F0A95-04F9-4FC0-8996-DD8743C650E6}" srcOrd="9" destOrd="0" presId="urn:microsoft.com/office/officeart/2005/8/layout/list1"/>
    <dgm:cxn modelId="{F79863F3-2FDF-402E-AF52-2B5672C61A35}" type="presParOf" srcId="{25A5E9A0-DF06-40CA-AC4E-510C84166FC4}" destId="{C36B8D15-FC17-448D-9293-6A36AB97EF56}" srcOrd="10" destOrd="0" presId="urn:microsoft.com/office/officeart/2005/8/layout/list1"/>
    <dgm:cxn modelId="{E08E7A40-5C63-4137-B84C-4CDB10040DB8}" type="presParOf" srcId="{25A5E9A0-DF06-40CA-AC4E-510C84166FC4}" destId="{0EEB4970-D406-4798-9DB9-FDD8120EE77D}" srcOrd="11" destOrd="0" presId="urn:microsoft.com/office/officeart/2005/8/layout/list1"/>
    <dgm:cxn modelId="{C316EF1F-A1C6-492F-9CD0-D483509904E3}" type="presParOf" srcId="{25A5E9A0-DF06-40CA-AC4E-510C84166FC4}" destId="{4F52E6F0-6E2F-47AD-998E-BD1CA3CC61D3}" srcOrd="12" destOrd="0" presId="urn:microsoft.com/office/officeart/2005/8/layout/list1"/>
    <dgm:cxn modelId="{CA9E119A-85D5-4C72-98BD-F0343A69E009}" type="presParOf" srcId="{4F52E6F0-6E2F-47AD-998E-BD1CA3CC61D3}" destId="{B388B3CA-A6C3-4E91-BCCB-A9ED38C9637E}" srcOrd="0" destOrd="0" presId="urn:microsoft.com/office/officeart/2005/8/layout/list1"/>
    <dgm:cxn modelId="{42BE5755-436D-4958-B328-B72E97B2DB8A}" type="presParOf" srcId="{4F52E6F0-6E2F-47AD-998E-BD1CA3CC61D3}" destId="{E5194B9D-80F2-43F3-A215-3CE08297341F}" srcOrd="1" destOrd="0" presId="urn:microsoft.com/office/officeart/2005/8/layout/list1"/>
    <dgm:cxn modelId="{F1750AAF-21C5-493F-A20C-860260BCF56D}" type="presParOf" srcId="{25A5E9A0-DF06-40CA-AC4E-510C84166FC4}" destId="{749E951F-D151-4F30-946B-37635E10A93C}" srcOrd="13" destOrd="0" presId="urn:microsoft.com/office/officeart/2005/8/layout/list1"/>
    <dgm:cxn modelId="{DE072081-8A76-47E7-B08D-CC28326F9C3A}" type="presParOf" srcId="{25A5E9A0-DF06-40CA-AC4E-510C84166FC4}" destId="{5E33052D-D87C-4335-A28E-BD1EB31EA32E}" srcOrd="14" destOrd="0" presId="urn:microsoft.com/office/officeart/2005/8/layout/list1"/>
    <dgm:cxn modelId="{96E5FF54-450C-4099-B993-1673F8549EF4}" type="presParOf" srcId="{25A5E9A0-DF06-40CA-AC4E-510C84166FC4}" destId="{12CAFF62-F989-49CF-8B33-88885D74C4EC}" srcOrd="15" destOrd="0" presId="urn:microsoft.com/office/officeart/2005/8/layout/list1"/>
    <dgm:cxn modelId="{099A44DD-0B22-44FC-B29C-DD21D4AFD11F}" type="presParOf" srcId="{25A5E9A0-DF06-40CA-AC4E-510C84166FC4}" destId="{EE213397-1238-4E78-A703-EF470FF5C1A7}" srcOrd="16" destOrd="0" presId="urn:microsoft.com/office/officeart/2005/8/layout/list1"/>
    <dgm:cxn modelId="{3B8D8CBE-8445-4157-BAD2-D4F1F1960B37}" type="presParOf" srcId="{EE213397-1238-4E78-A703-EF470FF5C1A7}" destId="{0B886E10-EDB9-4FD8-A5A5-865A368A3335}" srcOrd="0" destOrd="0" presId="urn:microsoft.com/office/officeart/2005/8/layout/list1"/>
    <dgm:cxn modelId="{2C8FD99F-3C09-4DC6-AD48-0989DD1EB982}" type="presParOf" srcId="{EE213397-1238-4E78-A703-EF470FF5C1A7}" destId="{3485EA83-4006-479E-8B1F-80CE11218262}" srcOrd="1" destOrd="0" presId="urn:microsoft.com/office/officeart/2005/8/layout/list1"/>
    <dgm:cxn modelId="{455D7338-A02B-4EB8-9E79-026225BCE537}" type="presParOf" srcId="{25A5E9A0-DF06-40CA-AC4E-510C84166FC4}" destId="{BC9C0DB2-E33A-4FAC-8733-E3B8B2AEDFCD}" srcOrd="17" destOrd="0" presId="urn:microsoft.com/office/officeart/2005/8/layout/list1"/>
    <dgm:cxn modelId="{91F10850-C25C-40FB-9B38-7450A98279B3}" type="presParOf" srcId="{25A5E9A0-DF06-40CA-AC4E-510C84166FC4}" destId="{65051DBF-784F-4A79-B5B9-6020909EF0A4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BDEFF7-DDAD-48D0-83EC-E856697A99CC}" type="doc">
      <dgm:prSet loTypeId="urn:microsoft.com/office/officeart/2005/8/layout/cycle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85BC244-F993-4607-B28E-2E7F7A592521}">
      <dgm:prSet/>
      <dgm:spPr/>
      <dgm:t>
        <a:bodyPr/>
        <a:lstStyle/>
        <a:p>
          <a:r>
            <a:rPr lang="ru-RU" dirty="0" smtClean="0"/>
            <a:t>Мультимедийная интерактивная презентация </a:t>
          </a:r>
          <a:endParaRPr lang="ru-RU" dirty="0"/>
        </a:p>
      </dgm:t>
    </dgm:pt>
    <dgm:pt modelId="{E702EAF7-72E2-410A-A4E5-9B1C40D58FB0}" type="parTrans" cxnId="{8B9AD8B0-8D02-4DA4-8E78-0DCF36E5C4AC}">
      <dgm:prSet/>
      <dgm:spPr/>
      <dgm:t>
        <a:bodyPr/>
        <a:lstStyle/>
        <a:p>
          <a:endParaRPr lang="ru-RU"/>
        </a:p>
      </dgm:t>
    </dgm:pt>
    <dgm:pt modelId="{1687A585-FDB2-4242-84AC-C08B782D7B75}" type="sibTrans" cxnId="{8B9AD8B0-8D02-4DA4-8E78-0DCF36E5C4AC}">
      <dgm:prSet/>
      <dgm:spPr/>
      <dgm:t>
        <a:bodyPr/>
        <a:lstStyle/>
        <a:p>
          <a:endParaRPr lang="ru-RU"/>
        </a:p>
      </dgm:t>
    </dgm:pt>
    <dgm:pt modelId="{F4655C99-D03C-4CF0-8689-029D67556EA4}">
      <dgm:prSet/>
      <dgm:spPr/>
      <dgm:t>
        <a:bodyPr/>
        <a:lstStyle/>
        <a:p>
          <a:r>
            <a:rPr lang="ru-RU" dirty="0" smtClean="0"/>
            <a:t>Учебные видеоролики (</a:t>
          </a:r>
          <a:r>
            <a:rPr lang="ru-RU" dirty="0" err="1" smtClean="0"/>
            <a:t>видеоуроки</a:t>
          </a:r>
          <a:r>
            <a:rPr lang="ru-RU" dirty="0" smtClean="0"/>
            <a:t>)</a:t>
          </a:r>
          <a:endParaRPr lang="ru-RU" dirty="0"/>
        </a:p>
      </dgm:t>
    </dgm:pt>
    <dgm:pt modelId="{46ACA4DC-5BFB-4D26-876F-2770529EB49A}" type="parTrans" cxnId="{04AC52E2-E26D-420A-9B64-716B4DE5B4AE}">
      <dgm:prSet/>
      <dgm:spPr/>
      <dgm:t>
        <a:bodyPr/>
        <a:lstStyle/>
        <a:p>
          <a:endParaRPr lang="ru-RU"/>
        </a:p>
      </dgm:t>
    </dgm:pt>
    <dgm:pt modelId="{2CF3E8D2-6D35-4D49-B976-250CDE4076F5}" type="sibTrans" cxnId="{04AC52E2-E26D-420A-9B64-716B4DE5B4AE}">
      <dgm:prSet/>
      <dgm:spPr/>
      <dgm:t>
        <a:bodyPr/>
        <a:lstStyle/>
        <a:p>
          <a:endParaRPr lang="ru-RU"/>
        </a:p>
      </dgm:t>
    </dgm:pt>
    <dgm:pt modelId="{0B318B84-8E06-444A-AE8F-340525D1A5B8}">
      <dgm:prSet/>
      <dgm:spPr/>
      <dgm:t>
        <a:bodyPr/>
        <a:lstStyle/>
        <a:p>
          <a:r>
            <a:rPr lang="ru-RU" dirty="0" smtClean="0"/>
            <a:t>Информационно-обучающие программы </a:t>
          </a:r>
          <a:endParaRPr lang="ru-RU" dirty="0"/>
        </a:p>
      </dgm:t>
    </dgm:pt>
    <dgm:pt modelId="{D04C958D-AAD7-4E6F-9BA8-6EC166FA0DAD}" type="parTrans" cxnId="{DC2BDFAF-33CB-492E-8040-D55B9B3148B0}">
      <dgm:prSet/>
      <dgm:spPr/>
      <dgm:t>
        <a:bodyPr/>
        <a:lstStyle/>
        <a:p>
          <a:endParaRPr lang="ru-RU"/>
        </a:p>
      </dgm:t>
    </dgm:pt>
    <dgm:pt modelId="{1C85832B-67C7-4A83-9CB3-0D07252EACFD}" type="sibTrans" cxnId="{DC2BDFAF-33CB-492E-8040-D55B9B3148B0}">
      <dgm:prSet/>
      <dgm:spPr/>
      <dgm:t>
        <a:bodyPr/>
        <a:lstStyle/>
        <a:p>
          <a:endParaRPr lang="ru-RU"/>
        </a:p>
      </dgm:t>
    </dgm:pt>
    <dgm:pt modelId="{A0C8BA07-1A4D-45B1-8BD2-00E0CAD55CA2}">
      <dgm:prSet/>
      <dgm:spPr/>
      <dgm:t>
        <a:bodyPr/>
        <a:lstStyle/>
        <a:p>
          <a:r>
            <a:rPr lang="ru-RU" dirty="0" smtClean="0"/>
            <a:t>Интернет-сервисы</a:t>
          </a:r>
          <a:endParaRPr lang="ru-RU" dirty="0"/>
        </a:p>
      </dgm:t>
    </dgm:pt>
    <dgm:pt modelId="{D44A0B02-4729-4F07-BC05-8E47EE8D8ED3}" type="parTrans" cxnId="{7CF40EE1-30AB-4FFA-AC2F-F25316BD572A}">
      <dgm:prSet/>
      <dgm:spPr/>
      <dgm:t>
        <a:bodyPr/>
        <a:lstStyle/>
        <a:p>
          <a:endParaRPr lang="ru-RU"/>
        </a:p>
      </dgm:t>
    </dgm:pt>
    <dgm:pt modelId="{4653336B-BD00-4A82-8D13-07F9583CE66C}" type="sibTrans" cxnId="{7CF40EE1-30AB-4FFA-AC2F-F25316BD572A}">
      <dgm:prSet/>
      <dgm:spPr/>
      <dgm:t>
        <a:bodyPr/>
        <a:lstStyle/>
        <a:p>
          <a:endParaRPr lang="ru-RU"/>
        </a:p>
      </dgm:t>
    </dgm:pt>
    <dgm:pt modelId="{6ADF2C2C-3D4C-4B74-99AA-749CD32A6414}">
      <dgm:prSet/>
      <dgm:spPr/>
      <dgm:t>
        <a:bodyPr/>
        <a:lstStyle/>
        <a:p>
          <a:r>
            <a:rPr lang="ru-RU" dirty="0" smtClean="0"/>
            <a:t>интерактивные формы </a:t>
          </a:r>
          <a:endParaRPr lang="ru-RU" dirty="0"/>
        </a:p>
      </dgm:t>
    </dgm:pt>
    <dgm:pt modelId="{FDF6E99D-C5A5-4D7E-AEDD-7F02D1CB8F79}" type="parTrans" cxnId="{A0361332-FFFA-42A4-BE4D-0D11EE9EC380}">
      <dgm:prSet/>
      <dgm:spPr/>
      <dgm:t>
        <a:bodyPr/>
        <a:lstStyle/>
        <a:p>
          <a:endParaRPr lang="ru-RU"/>
        </a:p>
      </dgm:t>
    </dgm:pt>
    <dgm:pt modelId="{6EC881C4-64DC-4787-9EBE-8D2A9303348B}" type="sibTrans" cxnId="{A0361332-FFFA-42A4-BE4D-0D11EE9EC380}">
      <dgm:prSet/>
      <dgm:spPr/>
      <dgm:t>
        <a:bodyPr/>
        <a:lstStyle/>
        <a:p>
          <a:endParaRPr lang="ru-RU"/>
        </a:p>
      </dgm:t>
    </dgm:pt>
    <dgm:pt modelId="{54C78EDE-0029-488B-8DEA-746A82C72F0C}">
      <dgm:prSet/>
      <dgm:spPr/>
      <dgm:t>
        <a:bodyPr/>
        <a:lstStyle/>
        <a:p>
          <a:r>
            <a:rPr lang="ru-RU" dirty="0" smtClean="0"/>
            <a:t>виртуальные доски </a:t>
          </a:r>
          <a:endParaRPr lang="ru-RU" dirty="0"/>
        </a:p>
      </dgm:t>
    </dgm:pt>
    <dgm:pt modelId="{AF409845-1BB5-4A0B-94C8-E36C7A126A34}" type="parTrans" cxnId="{D881C831-C05F-498A-8B60-9C63B9C8B5F2}">
      <dgm:prSet/>
      <dgm:spPr/>
      <dgm:t>
        <a:bodyPr/>
        <a:lstStyle/>
        <a:p>
          <a:endParaRPr lang="ru-RU"/>
        </a:p>
      </dgm:t>
    </dgm:pt>
    <dgm:pt modelId="{11A919DE-DF22-4432-B590-6C1BB26673DD}" type="sibTrans" cxnId="{D881C831-C05F-498A-8B60-9C63B9C8B5F2}">
      <dgm:prSet/>
      <dgm:spPr/>
      <dgm:t>
        <a:bodyPr/>
        <a:lstStyle/>
        <a:p>
          <a:endParaRPr lang="ru-RU"/>
        </a:p>
      </dgm:t>
    </dgm:pt>
    <dgm:pt modelId="{899FD1E5-B131-464B-919A-4759687FDE1D}" type="pres">
      <dgm:prSet presAssocID="{1EBDEFF7-DDAD-48D0-83EC-E856697A99C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6059B6-E75E-41DC-9D67-5F49221EFBB5}" type="pres">
      <dgm:prSet presAssocID="{54C78EDE-0029-488B-8DEA-746A82C72F0C}" presName="node" presStyleLbl="node1" presStyleIdx="0" presStyleCnt="6" custScaleX="139848" custScaleY="142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15D58-A243-4940-90A6-F4513A715F70}" type="pres">
      <dgm:prSet presAssocID="{54C78EDE-0029-488B-8DEA-746A82C72F0C}" presName="spNode" presStyleCnt="0"/>
      <dgm:spPr/>
    </dgm:pt>
    <dgm:pt modelId="{86544AE8-E13C-4D2E-8FBA-4C8130B511F0}" type="pres">
      <dgm:prSet presAssocID="{11A919DE-DF22-4432-B590-6C1BB26673DD}" presName="sibTrans" presStyleLbl="sibTrans1D1" presStyleIdx="0" presStyleCnt="6"/>
      <dgm:spPr/>
      <dgm:t>
        <a:bodyPr/>
        <a:lstStyle/>
        <a:p>
          <a:endParaRPr lang="ru-RU"/>
        </a:p>
      </dgm:t>
    </dgm:pt>
    <dgm:pt modelId="{5AFC3BF3-6F3E-4D3A-B375-D38265579D17}" type="pres">
      <dgm:prSet presAssocID="{6ADF2C2C-3D4C-4B74-99AA-749CD32A6414}" presName="node" presStyleLbl="node1" presStyleIdx="1" presStyleCnt="6" custScaleX="150633" custScaleY="142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F7E0D-B650-46A9-AE64-DB12F72D5B71}" type="pres">
      <dgm:prSet presAssocID="{6ADF2C2C-3D4C-4B74-99AA-749CD32A6414}" presName="spNode" presStyleCnt="0"/>
      <dgm:spPr/>
    </dgm:pt>
    <dgm:pt modelId="{4C282792-94C4-4CE4-B2A1-A3D7339CC144}" type="pres">
      <dgm:prSet presAssocID="{6EC881C4-64DC-4787-9EBE-8D2A9303348B}" presName="sibTrans" presStyleLbl="sibTrans1D1" presStyleIdx="1" presStyleCnt="6"/>
      <dgm:spPr/>
      <dgm:t>
        <a:bodyPr/>
        <a:lstStyle/>
        <a:p>
          <a:endParaRPr lang="ru-RU"/>
        </a:p>
      </dgm:t>
    </dgm:pt>
    <dgm:pt modelId="{F524FA4F-203C-4F99-8316-A86078C5FBC1}" type="pres">
      <dgm:prSet presAssocID="{0B318B84-8E06-444A-AE8F-340525D1A5B8}" presName="node" presStyleLbl="node1" presStyleIdx="2" presStyleCnt="6" custScaleX="142940" custScaleY="146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47F28-E39F-4331-85FD-EE65C3A44C3F}" type="pres">
      <dgm:prSet presAssocID="{0B318B84-8E06-444A-AE8F-340525D1A5B8}" presName="spNode" presStyleCnt="0"/>
      <dgm:spPr/>
    </dgm:pt>
    <dgm:pt modelId="{3BC120E8-19E7-4A4C-9F62-DDEFB7550923}" type="pres">
      <dgm:prSet presAssocID="{1C85832B-67C7-4A83-9CB3-0D07252EACFD}" presName="sibTrans" presStyleLbl="sibTrans1D1" presStyleIdx="2" presStyleCnt="6"/>
      <dgm:spPr/>
      <dgm:t>
        <a:bodyPr/>
        <a:lstStyle/>
        <a:p>
          <a:endParaRPr lang="ru-RU"/>
        </a:p>
      </dgm:t>
    </dgm:pt>
    <dgm:pt modelId="{509551D0-7072-410A-BB59-5C458584A909}" type="pres">
      <dgm:prSet presAssocID="{F4655C99-D03C-4CF0-8689-029D67556EA4}" presName="node" presStyleLbl="node1" presStyleIdx="3" presStyleCnt="6" custScaleX="134452" custScaleY="139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5EF31-87B5-4BA9-A8ED-CB0B78BBC0E5}" type="pres">
      <dgm:prSet presAssocID="{F4655C99-D03C-4CF0-8689-029D67556EA4}" presName="spNode" presStyleCnt="0"/>
      <dgm:spPr/>
    </dgm:pt>
    <dgm:pt modelId="{54BF037B-6CAE-43C9-80EA-614CA03D1430}" type="pres">
      <dgm:prSet presAssocID="{2CF3E8D2-6D35-4D49-B976-250CDE4076F5}" presName="sibTrans" presStyleLbl="sibTrans1D1" presStyleIdx="3" presStyleCnt="6"/>
      <dgm:spPr/>
      <dgm:t>
        <a:bodyPr/>
        <a:lstStyle/>
        <a:p>
          <a:endParaRPr lang="ru-RU"/>
        </a:p>
      </dgm:t>
    </dgm:pt>
    <dgm:pt modelId="{262FCFB7-C9E6-41FF-9F04-B407B5ED6AC8}" type="pres">
      <dgm:prSet presAssocID="{085BC244-F993-4607-B28E-2E7F7A592521}" presName="node" presStyleLbl="node1" presStyleIdx="4" presStyleCnt="6" custScaleX="137200" custScaleY="138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E2059-93AA-428A-A42E-7DA19A40A97E}" type="pres">
      <dgm:prSet presAssocID="{085BC244-F993-4607-B28E-2E7F7A592521}" presName="spNode" presStyleCnt="0"/>
      <dgm:spPr/>
    </dgm:pt>
    <dgm:pt modelId="{65A5E3A8-9709-4784-A87D-101C63CC95BF}" type="pres">
      <dgm:prSet presAssocID="{1687A585-FDB2-4242-84AC-C08B782D7B75}" presName="sibTrans" presStyleLbl="sibTrans1D1" presStyleIdx="4" presStyleCnt="6"/>
      <dgm:spPr/>
      <dgm:t>
        <a:bodyPr/>
        <a:lstStyle/>
        <a:p>
          <a:endParaRPr lang="ru-RU"/>
        </a:p>
      </dgm:t>
    </dgm:pt>
    <dgm:pt modelId="{8FD59E9A-BA7C-4A92-8247-F2A2E505A253}" type="pres">
      <dgm:prSet presAssocID="{A0C8BA07-1A4D-45B1-8BD2-00E0CAD55CA2}" presName="node" presStyleLbl="node1" presStyleIdx="5" presStyleCnt="6" custScaleX="135994" custScaleY="140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D3C09-D668-4349-A040-D57CECC422EE}" type="pres">
      <dgm:prSet presAssocID="{A0C8BA07-1A4D-45B1-8BD2-00E0CAD55CA2}" presName="spNode" presStyleCnt="0"/>
      <dgm:spPr/>
    </dgm:pt>
    <dgm:pt modelId="{F9A149F0-030E-4223-BCDC-E686CCFDA0AE}" type="pres">
      <dgm:prSet presAssocID="{4653336B-BD00-4A82-8D13-07F9583CE66C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5046A257-60FA-4ED5-B91A-E5DEB8CA5B83}" type="presOf" srcId="{1EBDEFF7-DDAD-48D0-83EC-E856697A99CC}" destId="{899FD1E5-B131-464B-919A-4759687FDE1D}" srcOrd="0" destOrd="0" presId="urn:microsoft.com/office/officeart/2005/8/layout/cycle6"/>
    <dgm:cxn modelId="{066FC3AD-7347-4D21-BBC4-13F5A8700D53}" type="presOf" srcId="{F4655C99-D03C-4CF0-8689-029D67556EA4}" destId="{509551D0-7072-410A-BB59-5C458584A909}" srcOrd="0" destOrd="0" presId="urn:microsoft.com/office/officeart/2005/8/layout/cycle6"/>
    <dgm:cxn modelId="{70378C68-9F98-4361-9FED-1735BB5B0363}" type="presOf" srcId="{085BC244-F993-4607-B28E-2E7F7A592521}" destId="{262FCFB7-C9E6-41FF-9F04-B407B5ED6AC8}" srcOrd="0" destOrd="0" presId="urn:microsoft.com/office/officeart/2005/8/layout/cycle6"/>
    <dgm:cxn modelId="{5CF62B3D-6705-4B68-B160-26579FAFF9F7}" type="presOf" srcId="{54C78EDE-0029-488B-8DEA-746A82C72F0C}" destId="{EC6059B6-E75E-41DC-9D67-5F49221EFBB5}" srcOrd="0" destOrd="0" presId="urn:microsoft.com/office/officeart/2005/8/layout/cycle6"/>
    <dgm:cxn modelId="{7CF40EE1-30AB-4FFA-AC2F-F25316BD572A}" srcId="{1EBDEFF7-DDAD-48D0-83EC-E856697A99CC}" destId="{A0C8BA07-1A4D-45B1-8BD2-00E0CAD55CA2}" srcOrd="5" destOrd="0" parTransId="{D44A0B02-4729-4F07-BC05-8E47EE8D8ED3}" sibTransId="{4653336B-BD00-4A82-8D13-07F9583CE66C}"/>
    <dgm:cxn modelId="{F8DBB717-DE94-493C-8EFA-931950D4B21F}" type="presOf" srcId="{1687A585-FDB2-4242-84AC-C08B782D7B75}" destId="{65A5E3A8-9709-4784-A87D-101C63CC95BF}" srcOrd="0" destOrd="0" presId="urn:microsoft.com/office/officeart/2005/8/layout/cycle6"/>
    <dgm:cxn modelId="{4B847BCA-6899-4A37-9E70-FCC03C0A6EA3}" type="presOf" srcId="{6EC881C4-64DC-4787-9EBE-8D2A9303348B}" destId="{4C282792-94C4-4CE4-B2A1-A3D7339CC144}" srcOrd="0" destOrd="0" presId="urn:microsoft.com/office/officeart/2005/8/layout/cycle6"/>
    <dgm:cxn modelId="{23A881DF-D26D-435F-B412-62FB1B76AA9A}" type="presOf" srcId="{11A919DE-DF22-4432-B590-6C1BB26673DD}" destId="{86544AE8-E13C-4D2E-8FBA-4C8130B511F0}" srcOrd="0" destOrd="0" presId="urn:microsoft.com/office/officeart/2005/8/layout/cycle6"/>
    <dgm:cxn modelId="{F416AD4A-5AFD-4439-92A1-0C605785FD93}" type="presOf" srcId="{A0C8BA07-1A4D-45B1-8BD2-00E0CAD55CA2}" destId="{8FD59E9A-BA7C-4A92-8247-F2A2E505A253}" srcOrd="0" destOrd="0" presId="urn:microsoft.com/office/officeart/2005/8/layout/cycle6"/>
    <dgm:cxn modelId="{8B9AD8B0-8D02-4DA4-8E78-0DCF36E5C4AC}" srcId="{1EBDEFF7-DDAD-48D0-83EC-E856697A99CC}" destId="{085BC244-F993-4607-B28E-2E7F7A592521}" srcOrd="4" destOrd="0" parTransId="{E702EAF7-72E2-410A-A4E5-9B1C40D58FB0}" sibTransId="{1687A585-FDB2-4242-84AC-C08B782D7B75}"/>
    <dgm:cxn modelId="{3D8E5B51-6A90-4E3D-9448-56B46BBAB3B2}" type="presOf" srcId="{2CF3E8D2-6D35-4D49-B976-250CDE4076F5}" destId="{54BF037B-6CAE-43C9-80EA-614CA03D1430}" srcOrd="0" destOrd="0" presId="urn:microsoft.com/office/officeart/2005/8/layout/cycle6"/>
    <dgm:cxn modelId="{D1D780BB-B164-4CE4-9A93-8527BFEF552E}" type="presOf" srcId="{4653336B-BD00-4A82-8D13-07F9583CE66C}" destId="{F9A149F0-030E-4223-BCDC-E686CCFDA0AE}" srcOrd="0" destOrd="0" presId="urn:microsoft.com/office/officeart/2005/8/layout/cycle6"/>
    <dgm:cxn modelId="{4E2CB5BC-3475-491D-BFE7-C14992A99152}" type="presOf" srcId="{6ADF2C2C-3D4C-4B74-99AA-749CD32A6414}" destId="{5AFC3BF3-6F3E-4D3A-B375-D38265579D17}" srcOrd="0" destOrd="0" presId="urn:microsoft.com/office/officeart/2005/8/layout/cycle6"/>
    <dgm:cxn modelId="{A0361332-FFFA-42A4-BE4D-0D11EE9EC380}" srcId="{1EBDEFF7-DDAD-48D0-83EC-E856697A99CC}" destId="{6ADF2C2C-3D4C-4B74-99AA-749CD32A6414}" srcOrd="1" destOrd="0" parTransId="{FDF6E99D-C5A5-4D7E-AEDD-7F02D1CB8F79}" sibTransId="{6EC881C4-64DC-4787-9EBE-8D2A9303348B}"/>
    <dgm:cxn modelId="{D881C831-C05F-498A-8B60-9C63B9C8B5F2}" srcId="{1EBDEFF7-DDAD-48D0-83EC-E856697A99CC}" destId="{54C78EDE-0029-488B-8DEA-746A82C72F0C}" srcOrd="0" destOrd="0" parTransId="{AF409845-1BB5-4A0B-94C8-E36C7A126A34}" sibTransId="{11A919DE-DF22-4432-B590-6C1BB26673DD}"/>
    <dgm:cxn modelId="{04AC52E2-E26D-420A-9B64-716B4DE5B4AE}" srcId="{1EBDEFF7-DDAD-48D0-83EC-E856697A99CC}" destId="{F4655C99-D03C-4CF0-8689-029D67556EA4}" srcOrd="3" destOrd="0" parTransId="{46ACA4DC-5BFB-4D26-876F-2770529EB49A}" sibTransId="{2CF3E8D2-6D35-4D49-B976-250CDE4076F5}"/>
    <dgm:cxn modelId="{DC2BDFAF-33CB-492E-8040-D55B9B3148B0}" srcId="{1EBDEFF7-DDAD-48D0-83EC-E856697A99CC}" destId="{0B318B84-8E06-444A-AE8F-340525D1A5B8}" srcOrd="2" destOrd="0" parTransId="{D04C958D-AAD7-4E6F-9BA8-6EC166FA0DAD}" sibTransId="{1C85832B-67C7-4A83-9CB3-0D07252EACFD}"/>
    <dgm:cxn modelId="{2B103D87-75E4-45E1-BA9D-55B7AE6BDE8F}" type="presOf" srcId="{1C85832B-67C7-4A83-9CB3-0D07252EACFD}" destId="{3BC120E8-19E7-4A4C-9F62-DDEFB7550923}" srcOrd="0" destOrd="0" presId="urn:microsoft.com/office/officeart/2005/8/layout/cycle6"/>
    <dgm:cxn modelId="{7E543455-F4ED-4DB8-8E92-48D7B2C8B4AF}" type="presOf" srcId="{0B318B84-8E06-444A-AE8F-340525D1A5B8}" destId="{F524FA4F-203C-4F99-8316-A86078C5FBC1}" srcOrd="0" destOrd="0" presId="urn:microsoft.com/office/officeart/2005/8/layout/cycle6"/>
    <dgm:cxn modelId="{DF03DDAC-5DF5-40E4-9E6D-E4E2EE9D7B10}" type="presParOf" srcId="{899FD1E5-B131-464B-919A-4759687FDE1D}" destId="{EC6059B6-E75E-41DC-9D67-5F49221EFBB5}" srcOrd="0" destOrd="0" presId="urn:microsoft.com/office/officeart/2005/8/layout/cycle6"/>
    <dgm:cxn modelId="{298E1D78-D892-4933-96C2-E6A7EA5EB4C1}" type="presParOf" srcId="{899FD1E5-B131-464B-919A-4759687FDE1D}" destId="{71F15D58-A243-4940-90A6-F4513A715F70}" srcOrd="1" destOrd="0" presId="urn:microsoft.com/office/officeart/2005/8/layout/cycle6"/>
    <dgm:cxn modelId="{B2C9874C-4BEA-42D7-80DF-E2225D68CC2E}" type="presParOf" srcId="{899FD1E5-B131-464B-919A-4759687FDE1D}" destId="{86544AE8-E13C-4D2E-8FBA-4C8130B511F0}" srcOrd="2" destOrd="0" presId="urn:microsoft.com/office/officeart/2005/8/layout/cycle6"/>
    <dgm:cxn modelId="{7BF046B2-5B89-4E23-9E25-32DBDA829D14}" type="presParOf" srcId="{899FD1E5-B131-464B-919A-4759687FDE1D}" destId="{5AFC3BF3-6F3E-4D3A-B375-D38265579D17}" srcOrd="3" destOrd="0" presId="urn:microsoft.com/office/officeart/2005/8/layout/cycle6"/>
    <dgm:cxn modelId="{F118172A-3D32-454B-AA41-39DCAE617F9F}" type="presParOf" srcId="{899FD1E5-B131-464B-919A-4759687FDE1D}" destId="{806F7E0D-B650-46A9-AE64-DB12F72D5B71}" srcOrd="4" destOrd="0" presId="urn:microsoft.com/office/officeart/2005/8/layout/cycle6"/>
    <dgm:cxn modelId="{C5B61D13-B8CD-436D-8E82-F7D8FA387669}" type="presParOf" srcId="{899FD1E5-B131-464B-919A-4759687FDE1D}" destId="{4C282792-94C4-4CE4-B2A1-A3D7339CC144}" srcOrd="5" destOrd="0" presId="urn:microsoft.com/office/officeart/2005/8/layout/cycle6"/>
    <dgm:cxn modelId="{79686C74-82E4-4F6F-95D5-8C198B9265A2}" type="presParOf" srcId="{899FD1E5-B131-464B-919A-4759687FDE1D}" destId="{F524FA4F-203C-4F99-8316-A86078C5FBC1}" srcOrd="6" destOrd="0" presId="urn:microsoft.com/office/officeart/2005/8/layout/cycle6"/>
    <dgm:cxn modelId="{65753EB0-927E-4B36-849C-28525DB871FA}" type="presParOf" srcId="{899FD1E5-B131-464B-919A-4759687FDE1D}" destId="{56C47F28-E39F-4331-85FD-EE65C3A44C3F}" srcOrd="7" destOrd="0" presId="urn:microsoft.com/office/officeart/2005/8/layout/cycle6"/>
    <dgm:cxn modelId="{609C976D-619C-4C84-A111-A53311BC3B4A}" type="presParOf" srcId="{899FD1E5-B131-464B-919A-4759687FDE1D}" destId="{3BC120E8-19E7-4A4C-9F62-DDEFB7550923}" srcOrd="8" destOrd="0" presId="urn:microsoft.com/office/officeart/2005/8/layout/cycle6"/>
    <dgm:cxn modelId="{510A96E2-2917-421E-8A9B-90A2CB98F9CE}" type="presParOf" srcId="{899FD1E5-B131-464B-919A-4759687FDE1D}" destId="{509551D0-7072-410A-BB59-5C458584A909}" srcOrd="9" destOrd="0" presId="urn:microsoft.com/office/officeart/2005/8/layout/cycle6"/>
    <dgm:cxn modelId="{2E273D5D-1A82-4FE0-AEE8-6663857525A9}" type="presParOf" srcId="{899FD1E5-B131-464B-919A-4759687FDE1D}" destId="{B9C5EF31-87B5-4BA9-A8ED-CB0B78BBC0E5}" srcOrd="10" destOrd="0" presId="urn:microsoft.com/office/officeart/2005/8/layout/cycle6"/>
    <dgm:cxn modelId="{3A322661-53F3-4963-97EE-FA298959E160}" type="presParOf" srcId="{899FD1E5-B131-464B-919A-4759687FDE1D}" destId="{54BF037B-6CAE-43C9-80EA-614CA03D1430}" srcOrd="11" destOrd="0" presId="urn:microsoft.com/office/officeart/2005/8/layout/cycle6"/>
    <dgm:cxn modelId="{1EA46E4C-D998-4DC2-BE9F-D63340A6402D}" type="presParOf" srcId="{899FD1E5-B131-464B-919A-4759687FDE1D}" destId="{262FCFB7-C9E6-41FF-9F04-B407B5ED6AC8}" srcOrd="12" destOrd="0" presId="urn:microsoft.com/office/officeart/2005/8/layout/cycle6"/>
    <dgm:cxn modelId="{847C0D2B-036E-4668-BDA4-E0C5E3E06259}" type="presParOf" srcId="{899FD1E5-B131-464B-919A-4759687FDE1D}" destId="{593E2059-93AA-428A-A42E-7DA19A40A97E}" srcOrd="13" destOrd="0" presId="urn:microsoft.com/office/officeart/2005/8/layout/cycle6"/>
    <dgm:cxn modelId="{1D3A7FF5-F905-4957-A1F3-A8784FBDAA97}" type="presParOf" srcId="{899FD1E5-B131-464B-919A-4759687FDE1D}" destId="{65A5E3A8-9709-4784-A87D-101C63CC95BF}" srcOrd="14" destOrd="0" presId="urn:microsoft.com/office/officeart/2005/8/layout/cycle6"/>
    <dgm:cxn modelId="{C95ED649-8BFD-48C8-99F8-ACE3178F27A7}" type="presParOf" srcId="{899FD1E5-B131-464B-919A-4759687FDE1D}" destId="{8FD59E9A-BA7C-4A92-8247-F2A2E505A253}" srcOrd="15" destOrd="0" presId="urn:microsoft.com/office/officeart/2005/8/layout/cycle6"/>
    <dgm:cxn modelId="{75C83EA3-E79F-4369-A5A8-59B85175BBC0}" type="presParOf" srcId="{899FD1E5-B131-464B-919A-4759687FDE1D}" destId="{F9AD3C09-D668-4349-A040-D57CECC422EE}" srcOrd="16" destOrd="0" presId="urn:microsoft.com/office/officeart/2005/8/layout/cycle6"/>
    <dgm:cxn modelId="{BABAA68F-04C4-41D2-85BF-C76CDFCEB941}" type="presParOf" srcId="{899FD1E5-B131-464B-919A-4759687FDE1D}" destId="{F9A149F0-030E-4223-BCDC-E686CCFDA0AE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CE5C5-4633-4A65-B213-2D06F89ACD0B}">
      <dsp:nvSpPr>
        <dsp:cNvPr id="0" name=""/>
        <dsp:cNvSpPr/>
      </dsp:nvSpPr>
      <dsp:spPr>
        <a:xfrm>
          <a:off x="3447" y="931624"/>
          <a:ext cx="2734937" cy="164096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выявление ассоциативно-образных связей музыки с другими видами искусств</a:t>
          </a:r>
          <a:endParaRPr lang="ru-RU" sz="2100" b="1" kern="1200" dirty="0"/>
        </a:p>
      </dsp:txBody>
      <dsp:txXfrm>
        <a:off x="3447" y="931624"/>
        <a:ext cx="2734937" cy="1640962"/>
      </dsp:txXfrm>
    </dsp:sp>
    <dsp:sp modelId="{3CA329B7-A620-47D2-A3A4-657DF17B60F8}">
      <dsp:nvSpPr>
        <dsp:cNvPr id="0" name=""/>
        <dsp:cNvSpPr/>
      </dsp:nvSpPr>
      <dsp:spPr>
        <a:xfrm>
          <a:off x="3011878" y="976340"/>
          <a:ext cx="2734937" cy="1640962"/>
        </a:xfrm>
        <a:prstGeom prst="rect">
          <a:avLst/>
        </a:prstGeom>
        <a:solidFill>
          <a:schemeClr val="accent5">
            <a:hueOff val="1261765"/>
            <a:satOff val="4108"/>
            <a:lumOff val="142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хоровое, ансамблевое, сольное пение;</a:t>
          </a:r>
          <a:endParaRPr lang="ru-RU" sz="2100" b="1" kern="1200" dirty="0"/>
        </a:p>
      </dsp:txBody>
      <dsp:txXfrm>
        <a:off x="3011878" y="976340"/>
        <a:ext cx="2734937" cy="1640962"/>
      </dsp:txXfrm>
    </dsp:sp>
    <dsp:sp modelId="{96A64272-FFA9-4260-B4D2-CF34EFB226FD}">
      <dsp:nvSpPr>
        <dsp:cNvPr id="0" name=""/>
        <dsp:cNvSpPr/>
      </dsp:nvSpPr>
      <dsp:spPr>
        <a:xfrm>
          <a:off x="6020309" y="931624"/>
          <a:ext cx="2734937" cy="1640962"/>
        </a:xfrm>
        <a:prstGeom prst="rect">
          <a:avLst/>
        </a:prstGeom>
        <a:solidFill>
          <a:schemeClr val="accent5">
            <a:hueOff val="2523530"/>
            <a:satOff val="8217"/>
            <a:lumOff val="285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восприятие музыки и размышления о ней;</a:t>
          </a:r>
          <a:endParaRPr lang="ru-RU" sz="2100" b="1" kern="1200" dirty="0"/>
        </a:p>
      </dsp:txBody>
      <dsp:txXfrm>
        <a:off x="6020309" y="931624"/>
        <a:ext cx="2734937" cy="1640962"/>
      </dsp:txXfrm>
    </dsp:sp>
    <dsp:sp modelId="{760A08E5-CDD4-4885-919B-CD0DA1EB5865}">
      <dsp:nvSpPr>
        <dsp:cNvPr id="0" name=""/>
        <dsp:cNvSpPr/>
      </dsp:nvSpPr>
      <dsp:spPr>
        <a:xfrm>
          <a:off x="9028741" y="931624"/>
          <a:ext cx="2734937" cy="1640962"/>
        </a:xfrm>
        <a:prstGeom prst="rect">
          <a:avLst/>
        </a:prstGeom>
        <a:solidFill>
          <a:schemeClr val="accent5">
            <a:hueOff val="3785295"/>
            <a:satOff val="12325"/>
            <a:lumOff val="428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проектно-исследовательская деятельность обучающихся;</a:t>
          </a:r>
          <a:endParaRPr lang="ru-RU" sz="2100" b="1" kern="1200" dirty="0"/>
        </a:p>
      </dsp:txBody>
      <dsp:txXfrm>
        <a:off x="9028741" y="931624"/>
        <a:ext cx="2734937" cy="1640962"/>
      </dsp:txXfrm>
    </dsp:sp>
    <dsp:sp modelId="{B378F0CC-14FE-4534-B1DA-FEDFC1640A30}">
      <dsp:nvSpPr>
        <dsp:cNvPr id="0" name=""/>
        <dsp:cNvSpPr/>
      </dsp:nvSpPr>
      <dsp:spPr>
        <a:xfrm>
          <a:off x="3447" y="2846080"/>
          <a:ext cx="2734937" cy="1640962"/>
        </a:xfrm>
        <a:prstGeom prst="rect">
          <a:avLst/>
        </a:prstGeom>
        <a:solidFill>
          <a:schemeClr val="accent5">
            <a:hueOff val="5047060"/>
            <a:satOff val="16433"/>
            <a:lumOff val="571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музыкально-ритмические движения и пластическое интонирование;</a:t>
          </a:r>
          <a:endParaRPr lang="ru-RU" sz="2100" b="1" kern="1200" dirty="0"/>
        </a:p>
      </dsp:txBody>
      <dsp:txXfrm>
        <a:off x="3447" y="2846080"/>
        <a:ext cx="2734937" cy="1640962"/>
      </dsp:txXfrm>
    </dsp:sp>
    <dsp:sp modelId="{E2B728C4-E737-4E04-A524-2E5EE7EAE208}">
      <dsp:nvSpPr>
        <dsp:cNvPr id="0" name=""/>
        <dsp:cNvSpPr/>
      </dsp:nvSpPr>
      <dsp:spPr>
        <a:xfrm>
          <a:off x="3011878" y="2846080"/>
          <a:ext cx="2734937" cy="1640962"/>
        </a:xfrm>
        <a:prstGeom prst="rect">
          <a:avLst/>
        </a:prstGeom>
        <a:solidFill>
          <a:schemeClr val="accent5">
            <a:hueOff val="6308825"/>
            <a:satOff val="20541"/>
            <a:lumOff val="714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инсценировки и драматизации музыкальных произведений</a:t>
          </a:r>
          <a:endParaRPr lang="ru-RU" sz="2100" b="1" kern="1200" dirty="0"/>
        </a:p>
      </dsp:txBody>
      <dsp:txXfrm>
        <a:off x="3011878" y="2846080"/>
        <a:ext cx="2734937" cy="1640962"/>
      </dsp:txXfrm>
    </dsp:sp>
    <dsp:sp modelId="{AFA9A6C4-32F5-41C1-9AF5-3F014E87FB47}">
      <dsp:nvSpPr>
        <dsp:cNvPr id="0" name=""/>
        <dsp:cNvSpPr/>
      </dsp:nvSpPr>
      <dsp:spPr>
        <a:xfrm>
          <a:off x="6020309" y="2846080"/>
          <a:ext cx="2734937" cy="1640962"/>
        </a:xfrm>
        <a:prstGeom prst="rect">
          <a:avLst/>
        </a:prstGeom>
        <a:solidFill>
          <a:schemeClr val="accent5">
            <a:hueOff val="7570590"/>
            <a:satOff val="24650"/>
            <a:lumOff val="857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самообразование, саморазвитие в области музыкальной культуры и искусства;</a:t>
          </a:r>
          <a:endParaRPr lang="ru-RU" sz="2100" b="1" kern="1200" dirty="0"/>
        </a:p>
      </dsp:txBody>
      <dsp:txXfrm>
        <a:off x="6020309" y="2846080"/>
        <a:ext cx="2734937" cy="1640962"/>
      </dsp:txXfrm>
    </dsp:sp>
    <dsp:sp modelId="{9ABEB4C2-5B3E-48BB-8443-A7A64C302ED8}">
      <dsp:nvSpPr>
        <dsp:cNvPr id="0" name=""/>
        <dsp:cNvSpPr/>
      </dsp:nvSpPr>
      <dsp:spPr>
        <a:xfrm>
          <a:off x="9028741" y="2846080"/>
          <a:ext cx="2734937" cy="1640962"/>
        </a:xfrm>
        <a:prstGeom prst="rect">
          <a:avLst/>
        </a:prstGeom>
        <a:solidFill>
          <a:schemeClr val="accent5">
            <a:hueOff val="8832355"/>
            <a:satOff val="28758"/>
            <a:lumOff val="10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применение разнообразных способов творческой деятельности вне урока.</a:t>
          </a:r>
          <a:endParaRPr lang="ru-RU" sz="2100" b="1" kern="1200" dirty="0"/>
        </a:p>
      </dsp:txBody>
      <dsp:txXfrm>
        <a:off x="9028741" y="2846080"/>
        <a:ext cx="2734937" cy="1640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7EA782-977F-4C57-A8EB-A498E76CB35F}">
      <dsp:nvSpPr>
        <dsp:cNvPr id="0" name=""/>
        <dsp:cNvSpPr/>
      </dsp:nvSpPr>
      <dsp:spPr>
        <a:xfrm>
          <a:off x="2959180" y="2415307"/>
          <a:ext cx="3564776" cy="3564776"/>
        </a:xfrm>
        <a:prstGeom prst="ellipse">
          <a:avLst/>
        </a:prstGeom>
        <a:solidFill>
          <a:schemeClr val="accent6">
            <a:shade val="80000"/>
            <a:alpha val="5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6182" tIns="25400" rIns="196182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использование </a:t>
          </a:r>
          <a:r>
            <a:rPr lang="ru-RU" sz="2000" b="1" kern="1200" dirty="0" err="1" smtClean="0"/>
            <a:t>межпредметных</a:t>
          </a:r>
          <a:r>
            <a:rPr lang="ru-RU" sz="2000" b="1" kern="1200" dirty="0" smtClean="0"/>
            <a:t> связей, </a:t>
          </a:r>
          <a:endParaRPr lang="ru-RU" sz="2000" b="1" kern="1200" dirty="0"/>
        </a:p>
      </dsp:txBody>
      <dsp:txXfrm>
        <a:off x="3481229" y="2937356"/>
        <a:ext cx="2520678" cy="2520678"/>
      </dsp:txXfrm>
    </dsp:sp>
    <dsp:sp modelId="{1082CFA3-F238-4421-8E35-E9822EB2D333}">
      <dsp:nvSpPr>
        <dsp:cNvPr id="0" name=""/>
        <dsp:cNvSpPr/>
      </dsp:nvSpPr>
      <dsp:spPr>
        <a:xfrm>
          <a:off x="0" y="2498651"/>
          <a:ext cx="3564776" cy="3564776"/>
        </a:xfrm>
        <a:prstGeom prst="ellipse">
          <a:avLst/>
        </a:prstGeom>
        <a:solidFill>
          <a:schemeClr val="accent6">
            <a:shade val="80000"/>
            <a:alpha val="50000"/>
            <a:hueOff val="65757"/>
            <a:satOff val="4944"/>
            <a:lumOff val="1212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6182" tIns="25400" rIns="196182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Меняются формы и методы организации занятий - обучение </a:t>
          </a:r>
          <a:r>
            <a:rPr lang="ru-RU" sz="2000" b="1" kern="1200" dirty="0" err="1" smtClean="0"/>
            <a:t>приобретае</a:t>
          </a:r>
          <a:r>
            <a:rPr lang="ru-RU" sz="2000" b="1" kern="1200" dirty="0" smtClean="0"/>
            <a:t> деятельностный характер,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/>
        </a:p>
      </dsp:txBody>
      <dsp:txXfrm>
        <a:off x="522049" y="3020700"/>
        <a:ext cx="2520678" cy="2520678"/>
      </dsp:txXfrm>
    </dsp:sp>
    <dsp:sp modelId="{33C584A2-C667-4388-95C7-1132F3A52CB7}">
      <dsp:nvSpPr>
        <dsp:cNvPr id="0" name=""/>
        <dsp:cNvSpPr/>
      </dsp:nvSpPr>
      <dsp:spPr>
        <a:xfrm>
          <a:off x="8562568" y="2415307"/>
          <a:ext cx="3564776" cy="3564776"/>
        </a:xfrm>
        <a:prstGeom prst="ellipse">
          <a:avLst/>
        </a:prstGeom>
        <a:solidFill>
          <a:schemeClr val="accent6">
            <a:shade val="80000"/>
            <a:alpha val="50000"/>
            <a:hueOff val="131514"/>
            <a:satOff val="9887"/>
            <a:lumOff val="2425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6182" tIns="25400" rIns="196182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развитие самостоятельности учащихся и личной ответственности за принятие решений. </a:t>
          </a:r>
          <a:endParaRPr lang="ru-RU" sz="2000" b="1" kern="1200" dirty="0"/>
        </a:p>
      </dsp:txBody>
      <dsp:txXfrm>
        <a:off x="9084617" y="2937356"/>
        <a:ext cx="2520678" cy="2520678"/>
      </dsp:txXfrm>
    </dsp:sp>
    <dsp:sp modelId="{B6CEC5DE-8983-40FE-8CA5-C3DDAC540323}">
      <dsp:nvSpPr>
        <dsp:cNvPr id="0" name=""/>
        <dsp:cNvSpPr/>
      </dsp:nvSpPr>
      <dsp:spPr>
        <a:xfrm>
          <a:off x="5751148" y="2415307"/>
          <a:ext cx="3564776" cy="3564776"/>
        </a:xfrm>
        <a:prstGeom prst="ellipse">
          <a:avLst/>
        </a:prstGeom>
        <a:solidFill>
          <a:schemeClr val="accent6">
            <a:shade val="80000"/>
            <a:alpha val="50000"/>
            <a:hueOff val="65757"/>
            <a:satOff val="4944"/>
            <a:lumOff val="1212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6182" tIns="25400" rIns="196182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акцент делается на обучение через практику, </a:t>
          </a:r>
          <a:endParaRPr lang="ru-RU" sz="2000" b="1" kern="1200" dirty="0"/>
        </a:p>
      </dsp:txBody>
      <dsp:txXfrm>
        <a:off x="6273197" y="2937356"/>
        <a:ext cx="2520678" cy="25206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AAD94-6E1F-4330-B2F8-934F5A0FB268}">
      <dsp:nvSpPr>
        <dsp:cNvPr id="0" name=""/>
        <dsp:cNvSpPr/>
      </dsp:nvSpPr>
      <dsp:spPr>
        <a:xfrm>
          <a:off x="0" y="671201"/>
          <a:ext cx="9620645" cy="6515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43C6D2-C998-4D82-AD6A-770FD01ED888}">
      <dsp:nvSpPr>
        <dsp:cNvPr id="0" name=""/>
        <dsp:cNvSpPr/>
      </dsp:nvSpPr>
      <dsp:spPr>
        <a:xfrm>
          <a:off x="597592" y="79921"/>
          <a:ext cx="8011065" cy="88647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усиливают  положительную мотивацию к обучению,  </a:t>
          </a:r>
          <a:endParaRPr lang="ru-RU" sz="2000" kern="1200" dirty="0"/>
        </a:p>
      </dsp:txBody>
      <dsp:txXfrm>
        <a:off x="640866" y="123195"/>
        <a:ext cx="7924517" cy="799931"/>
      </dsp:txXfrm>
    </dsp:sp>
    <dsp:sp modelId="{CF711CAD-351B-450E-9242-28DD7710E91A}">
      <dsp:nvSpPr>
        <dsp:cNvPr id="0" name=""/>
        <dsp:cNvSpPr/>
      </dsp:nvSpPr>
      <dsp:spPr>
        <a:xfrm>
          <a:off x="0" y="2002056"/>
          <a:ext cx="9602239" cy="6954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2944118"/>
              <a:satOff val="9586"/>
              <a:lumOff val="3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C7B5EC-08D0-4CD6-BB60-26AF158EB28D}">
      <dsp:nvSpPr>
        <dsp:cNvPr id="0" name=""/>
        <dsp:cNvSpPr/>
      </dsp:nvSpPr>
      <dsp:spPr>
        <a:xfrm>
          <a:off x="597592" y="1430732"/>
          <a:ext cx="8484681" cy="866524"/>
        </a:xfrm>
        <a:prstGeom prst="roundRect">
          <a:avLst/>
        </a:prstGeom>
        <a:solidFill>
          <a:schemeClr val="accent5">
            <a:hueOff val="2944118"/>
            <a:satOff val="9586"/>
            <a:lumOff val="333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активизируют познавательную деятельность обучающихся на уроке, </a:t>
          </a:r>
          <a:endParaRPr lang="ru-RU" sz="2000" kern="1200" dirty="0"/>
        </a:p>
      </dsp:txBody>
      <dsp:txXfrm>
        <a:off x="639892" y="1473032"/>
        <a:ext cx="8400081" cy="781924"/>
      </dsp:txXfrm>
    </dsp:sp>
    <dsp:sp modelId="{C36B8D15-FC17-448D-9293-6A36AB97EF56}">
      <dsp:nvSpPr>
        <dsp:cNvPr id="0" name=""/>
        <dsp:cNvSpPr/>
      </dsp:nvSpPr>
      <dsp:spPr>
        <a:xfrm>
          <a:off x="0" y="3414665"/>
          <a:ext cx="9620765" cy="7128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5888237"/>
              <a:satOff val="19172"/>
              <a:lumOff val="66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C92B06-DE98-49FB-8F77-0A011FFBF07F}">
      <dsp:nvSpPr>
        <dsp:cNvPr id="0" name=""/>
        <dsp:cNvSpPr/>
      </dsp:nvSpPr>
      <dsp:spPr>
        <a:xfrm>
          <a:off x="597592" y="2805556"/>
          <a:ext cx="8403277" cy="904309"/>
        </a:xfrm>
        <a:prstGeom prst="roundRect">
          <a:avLst/>
        </a:prstGeom>
        <a:solidFill>
          <a:schemeClr val="accent5">
            <a:hueOff val="5888237"/>
            <a:satOff val="19172"/>
            <a:lumOff val="666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формируют информационно-коммуникативную компетенцию обучающихся</a:t>
          </a:r>
          <a:endParaRPr lang="ru-RU" sz="2000" kern="1200" dirty="0"/>
        </a:p>
      </dsp:txBody>
      <dsp:txXfrm>
        <a:off x="641737" y="2849701"/>
        <a:ext cx="8314987" cy="816019"/>
      </dsp:txXfrm>
    </dsp:sp>
    <dsp:sp modelId="{5E33052D-D87C-4335-A28E-BD1EB31EA32E}">
      <dsp:nvSpPr>
        <dsp:cNvPr id="0" name=""/>
        <dsp:cNvSpPr/>
      </dsp:nvSpPr>
      <dsp:spPr>
        <a:xfrm>
          <a:off x="0" y="5089602"/>
          <a:ext cx="9509612" cy="60404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8832355"/>
              <a:satOff val="28758"/>
              <a:lumOff val="10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194B9D-80F2-43F3-A215-3CE08297341F}">
      <dsp:nvSpPr>
        <dsp:cNvPr id="0" name=""/>
        <dsp:cNvSpPr/>
      </dsp:nvSpPr>
      <dsp:spPr>
        <a:xfrm>
          <a:off x="597592" y="4235488"/>
          <a:ext cx="8551277" cy="1157709"/>
        </a:xfrm>
        <a:prstGeom prst="roundRect">
          <a:avLst/>
        </a:prstGeom>
        <a:solidFill>
          <a:schemeClr val="accent5">
            <a:hueOff val="8832355"/>
            <a:satOff val="28758"/>
            <a:lumOff val="10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дают возможность учителю использовать большое количество различного дидактического и наглядного материала </a:t>
          </a:r>
          <a:endParaRPr lang="ru-RU" sz="2000" kern="1200" dirty="0"/>
        </a:p>
      </dsp:txBody>
      <dsp:txXfrm>
        <a:off x="654107" y="4292003"/>
        <a:ext cx="8438247" cy="10446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AAD94-6E1F-4330-B2F8-934F5A0FB268}">
      <dsp:nvSpPr>
        <dsp:cNvPr id="0" name=""/>
        <dsp:cNvSpPr/>
      </dsp:nvSpPr>
      <dsp:spPr>
        <a:xfrm>
          <a:off x="0" y="830112"/>
          <a:ext cx="11951855" cy="4789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43C6D2-C998-4D82-AD6A-770FD01ED888}">
      <dsp:nvSpPr>
        <dsp:cNvPr id="0" name=""/>
        <dsp:cNvSpPr/>
      </dsp:nvSpPr>
      <dsp:spPr>
        <a:xfrm>
          <a:off x="597592" y="318468"/>
          <a:ext cx="9599658" cy="82160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наглядность при изучении нового материала (видео, презентации); </a:t>
          </a:r>
          <a:endParaRPr lang="ru-RU" sz="2100" kern="1200" dirty="0"/>
        </a:p>
      </dsp:txBody>
      <dsp:txXfrm>
        <a:off x="637699" y="358575"/>
        <a:ext cx="9519444" cy="741390"/>
      </dsp:txXfrm>
    </dsp:sp>
    <dsp:sp modelId="{ABC6C0DA-08BE-479B-B73F-2B6C74B3C9B4}">
      <dsp:nvSpPr>
        <dsp:cNvPr id="0" name=""/>
        <dsp:cNvSpPr/>
      </dsp:nvSpPr>
      <dsp:spPr>
        <a:xfrm>
          <a:off x="0" y="1868684"/>
          <a:ext cx="11951855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2208089"/>
              <a:satOff val="7189"/>
              <a:lumOff val="2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40B5DC-E740-4A32-A53A-0E985B8AFF05}">
      <dsp:nvSpPr>
        <dsp:cNvPr id="0" name=""/>
        <dsp:cNvSpPr/>
      </dsp:nvSpPr>
      <dsp:spPr>
        <a:xfrm>
          <a:off x="597592" y="1422423"/>
          <a:ext cx="9511644" cy="756221"/>
        </a:xfrm>
        <a:prstGeom prst="roundRect">
          <a:avLst/>
        </a:prstGeom>
        <a:solidFill>
          <a:schemeClr val="accent5">
            <a:hueOff val="2208089"/>
            <a:satOff val="7189"/>
            <a:lumOff val="250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закрепление изложенного материала;</a:t>
          </a:r>
          <a:endParaRPr lang="ru-RU" sz="2100" kern="1200" dirty="0"/>
        </a:p>
      </dsp:txBody>
      <dsp:txXfrm>
        <a:off x="634508" y="1459339"/>
        <a:ext cx="9437812" cy="682389"/>
      </dsp:txXfrm>
    </dsp:sp>
    <dsp:sp modelId="{C36B8D15-FC17-448D-9293-6A36AB97EF56}">
      <dsp:nvSpPr>
        <dsp:cNvPr id="0" name=""/>
        <dsp:cNvSpPr/>
      </dsp:nvSpPr>
      <dsp:spPr>
        <a:xfrm>
          <a:off x="0" y="2862570"/>
          <a:ext cx="11951855" cy="4933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4416178"/>
              <a:satOff val="14379"/>
              <a:lumOff val="5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C92B06-DE98-49FB-8F77-0A011FFBF07F}">
      <dsp:nvSpPr>
        <dsp:cNvPr id="0" name=""/>
        <dsp:cNvSpPr/>
      </dsp:nvSpPr>
      <dsp:spPr>
        <a:xfrm>
          <a:off x="597592" y="2511284"/>
          <a:ext cx="9564436" cy="652428"/>
        </a:xfrm>
        <a:prstGeom prst="roundRect">
          <a:avLst/>
        </a:prstGeom>
        <a:solidFill>
          <a:schemeClr val="accent5">
            <a:hueOff val="4416178"/>
            <a:satOff val="14379"/>
            <a:lumOff val="500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диагностика качества обучения (тесты); </a:t>
          </a:r>
          <a:endParaRPr lang="ru-RU" sz="2100" kern="1200" dirty="0"/>
        </a:p>
      </dsp:txBody>
      <dsp:txXfrm>
        <a:off x="629441" y="2543133"/>
        <a:ext cx="9500738" cy="588730"/>
      </dsp:txXfrm>
    </dsp:sp>
    <dsp:sp modelId="{5E33052D-D87C-4335-A28E-BD1EB31EA32E}">
      <dsp:nvSpPr>
        <dsp:cNvPr id="0" name=""/>
        <dsp:cNvSpPr/>
      </dsp:nvSpPr>
      <dsp:spPr>
        <a:xfrm>
          <a:off x="0" y="3968698"/>
          <a:ext cx="11951855" cy="5390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6624266"/>
              <a:satOff val="21568"/>
              <a:lumOff val="7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194B9D-80F2-43F3-A215-3CE08297341F}">
      <dsp:nvSpPr>
        <dsp:cNvPr id="0" name=""/>
        <dsp:cNvSpPr/>
      </dsp:nvSpPr>
      <dsp:spPr>
        <a:xfrm>
          <a:off x="597592" y="3460526"/>
          <a:ext cx="9600411" cy="821356"/>
        </a:xfrm>
        <a:prstGeom prst="roundRect">
          <a:avLst/>
        </a:prstGeom>
        <a:solidFill>
          <a:schemeClr val="accent5">
            <a:hueOff val="6624266"/>
            <a:satOff val="21568"/>
            <a:lumOff val="750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контроль и проверка знаний учащихся (музыкальные викторины, тесты, самостоятельные работы, творческие задания);</a:t>
          </a:r>
          <a:endParaRPr lang="ru-RU" sz="2100" kern="1200" dirty="0"/>
        </a:p>
      </dsp:txBody>
      <dsp:txXfrm>
        <a:off x="637687" y="3500621"/>
        <a:ext cx="9520221" cy="741166"/>
      </dsp:txXfrm>
    </dsp:sp>
    <dsp:sp modelId="{65051DBF-784F-4A79-B5B9-6020909EF0A4}">
      <dsp:nvSpPr>
        <dsp:cNvPr id="0" name=""/>
        <dsp:cNvSpPr/>
      </dsp:nvSpPr>
      <dsp:spPr>
        <a:xfrm>
          <a:off x="0" y="4934294"/>
          <a:ext cx="11951855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5">
              <a:hueOff val="8832355"/>
              <a:satOff val="28758"/>
              <a:lumOff val="10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85EA83-4006-479E-8B1F-80CE11218262}">
      <dsp:nvSpPr>
        <dsp:cNvPr id="0" name=""/>
        <dsp:cNvSpPr/>
      </dsp:nvSpPr>
      <dsp:spPr>
        <a:xfrm>
          <a:off x="597592" y="4624334"/>
          <a:ext cx="8366298" cy="619920"/>
        </a:xfrm>
        <a:prstGeom prst="roundRect">
          <a:avLst/>
        </a:prstGeom>
        <a:solidFill>
          <a:schemeClr val="accent5">
            <a:hueOff val="8832355"/>
            <a:satOff val="28758"/>
            <a:lumOff val="1000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6226" tIns="0" rIns="31622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подготовка презентаций, выступлений учащихся</a:t>
          </a:r>
          <a:endParaRPr lang="ru-RU" sz="2100" kern="1200"/>
        </a:p>
      </dsp:txBody>
      <dsp:txXfrm>
        <a:off x="627854" y="4654596"/>
        <a:ext cx="8305774" cy="5593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059B6-E75E-41DC-9D67-5F49221EFBB5}">
      <dsp:nvSpPr>
        <dsp:cNvPr id="0" name=""/>
        <dsp:cNvSpPr/>
      </dsp:nvSpPr>
      <dsp:spPr>
        <a:xfrm>
          <a:off x="4442693" y="-185955"/>
          <a:ext cx="1956502" cy="129333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виртуальные доски </a:t>
          </a:r>
          <a:endParaRPr lang="ru-RU" sz="1700" kern="1200" dirty="0"/>
        </a:p>
      </dsp:txBody>
      <dsp:txXfrm>
        <a:off x="4505828" y="-122820"/>
        <a:ext cx="1830232" cy="1167062"/>
      </dsp:txXfrm>
    </dsp:sp>
    <dsp:sp modelId="{86544AE8-E13C-4D2E-8FBA-4C8130B511F0}">
      <dsp:nvSpPr>
        <dsp:cNvPr id="0" name=""/>
        <dsp:cNvSpPr/>
      </dsp:nvSpPr>
      <dsp:spPr>
        <a:xfrm>
          <a:off x="3278098" y="460710"/>
          <a:ext cx="4285692" cy="4285692"/>
        </a:xfrm>
        <a:custGeom>
          <a:avLst/>
          <a:gdLst/>
          <a:ahLst/>
          <a:cxnLst/>
          <a:rect l="0" t="0" r="0" b="0"/>
          <a:pathLst>
            <a:path>
              <a:moveTo>
                <a:pt x="3124233" y="237939"/>
              </a:moveTo>
              <a:arcTo wR="2142846" hR="2142846" stAng="17835421" swAng="555000"/>
            </a:path>
          </a:pathLst>
        </a:custGeom>
        <a:noFill/>
        <a:ln w="635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FC3BF3-6F3E-4D3A-B375-D38265579D17}">
      <dsp:nvSpPr>
        <dsp:cNvPr id="0" name=""/>
        <dsp:cNvSpPr/>
      </dsp:nvSpPr>
      <dsp:spPr>
        <a:xfrm>
          <a:off x="6223010" y="883271"/>
          <a:ext cx="2107386" cy="1297725"/>
        </a:xfrm>
        <a:prstGeom prst="roundRect">
          <a:avLst/>
        </a:prstGeom>
        <a:solidFill>
          <a:schemeClr val="accent5">
            <a:hueOff val="1766471"/>
            <a:satOff val="5752"/>
            <a:lumOff val="2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интерактивные формы </a:t>
          </a:r>
          <a:endParaRPr lang="ru-RU" sz="1700" kern="1200" dirty="0"/>
        </a:p>
      </dsp:txBody>
      <dsp:txXfrm>
        <a:off x="6286360" y="946621"/>
        <a:ext cx="1980686" cy="1171025"/>
      </dsp:txXfrm>
    </dsp:sp>
    <dsp:sp modelId="{4C282792-94C4-4CE4-B2A1-A3D7339CC144}">
      <dsp:nvSpPr>
        <dsp:cNvPr id="0" name=""/>
        <dsp:cNvSpPr/>
      </dsp:nvSpPr>
      <dsp:spPr>
        <a:xfrm>
          <a:off x="3278098" y="460710"/>
          <a:ext cx="4285692" cy="4285692"/>
        </a:xfrm>
        <a:custGeom>
          <a:avLst/>
          <a:gdLst/>
          <a:ahLst/>
          <a:cxnLst/>
          <a:rect l="0" t="0" r="0" b="0"/>
          <a:pathLst>
            <a:path>
              <a:moveTo>
                <a:pt x="4245230" y="1728393"/>
              </a:moveTo>
              <a:arcTo wR="2142846" hR="2142846" stAng="20930880" swAng="1308058"/>
            </a:path>
          </a:pathLst>
        </a:custGeom>
        <a:noFill/>
        <a:ln w="6350" cap="flat" cmpd="sng" algn="in">
          <a:solidFill>
            <a:schemeClr val="accent5">
              <a:hueOff val="1766471"/>
              <a:satOff val="5752"/>
              <a:lumOff val="200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24FA4F-203C-4F99-8316-A86078C5FBC1}">
      <dsp:nvSpPr>
        <dsp:cNvPr id="0" name=""/>
        <dsp:cNvSpPr/>
      </dsp:nvSpPr>
      <dsp:spPr>
        <a:xfrm>
          <a:off x="6276823" y="3007657"/>
          <a:ext cx="1999759" cy="1334645"/>
        </a:xfrm>
        <a:prstGeom prst="roundRect">
          <a:avLst/>
        </a:prstGeom>
        <a:solidFill>
          <a:schemeClr val="accent5">
            <a:hueOff val="3532942"/>
            <a:satOff val="11503"/>
            <a:lumOff val="4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Информационно-обучающие программы </a:t>
          </a:r>
          <a:endParaRPr lang="ru-RU" sz="1700" kern="1200" dirty="0"/>
        </a:p>
      </dsp:txBody>
      <dsp:txXfrm>
        <a:off x="6341975" y="3072809"/>
        <a:ext cx="1869455" cy="1204341"/>
      </dsp:txXfrm>
    </dsp:sp>
    <dsp:sp modelId="{3BC120E8-19E7-4A4C-9F62-DDEFB7550923}">
      <dsp:nvSpPr>
        <dsp:cNvPr id="0" name=""/>
        <dsp:cNvSpPr/>
      </dsp:nvSpPr>
      <dsp:spPr>
        <a:xfrm>
          <a:off x="3278098" y="460710"/>
          <a:ext cx="4285692" cy="4285692"/>
        </a:xfrm>
        <a:custGeom>
          <a:avLst/>
          <a:gdLst/>
          <a:ahLst/>
          <a:cxnLst/>
          <a:rect l="0" t="0" r="0" b="0"/>
          <a:pathLst>
            <a:path>
              <a:moveTo>
                <a:pt x="3392314" y="3883714"/>
              </a:moveTo>
              <a:arcTo wR="2142846" hR="2142846" stAng="3259919" swAng="572208"/>
            </a:path>
          </a:pathLst>
        </a:custGeom>
        <a:noFill/>
        <a:ln w="6350" cap="flat" cmpd="sng" algn="in">
          <a:solidFill>
            <a:schemeClr val="accent5">
              <a:hueOff val="3532942"/>
              <a:satOff val="11503"/>
              <a:lumOff val="400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9551D0-7072-410A-BB59-5C458584A909}">
      <dsp:nvSpPr>
        <dsp:cNvPr id="0" name=""/>
        <dsp:cNvSpPr/>
      </dsp:nvSpPr>
      <dsp:spPr>
        <a:xfrm>
          <a:off x="4480438" y="4111395"/>
          <a:ext cx="1881010" cy="1270016"/>
        </a:xfrm>
        <a:prstGeom prst="roundRect">
          <a:avLst/>
        </a:prstGeom>
        <a:solidFill>
          <a:schemeClr val="accent5">
            <a:hueOff val="5299413"/>
            <a:satOff val="17255"/>
            <a:lumOff val="6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Учебные видеоролики (</a:t>
          </a:r>
          <a:r>
            <a:rPr lang="ru-RU" sz="1700" kern="1200" dirty="0" err="1" smtClean="0"/>
            <a:t>видеоуроки</a:t>
          </a:r>
          <a:r>
            <a:rPr lang="ru-RU" sz="1700" kern="1200" dirty="0" smtClean="0"/>
            <a:t>)</a:t>
          </a:r>
          <a:endParaRPr lang="ru-RU" sz="1700" kern="1200" dirty="0"/>
        </a:p>
      </dsp:txBody>
      <dsp:txXfrm>
        <a:off x="4542435" y="4173392"/>
        <a:ext cx="1757016" cy="1146022"/>
      </dsp:txXfrm>
    </dsp:sp>
    <dsp:sp modelId="{54BF037B-6CAE-43C9-80EA-614CA03D1430}">
      <dsp:nvSpPr>
        <dsp:cNvPr id="0" name=""/>
        <dsp:cNvSpPr/>
      </dsp:nvSpPr>
      <dsp:spPr>
        <a:xfrm>
          <a:off x="3278098" y="460710"/>
          <a:ext cx="4285692" cy="4285692"/>
        </a:xfrm>
        <a:custGeom>
          <a:avLst/>
          <a:gdLst/>
          <a:ahLst/>
          <a:cxnLst/>
          <a:rect l="0" t="0" r="0" b="0"/>
          <a:pathLst>
            <a:path>
              <a:moveTo>
                <a:pt x="1198486" y="4066378"/>
              </a:moveTo>
              <a:arcTo wR="2142846" hR="2142846" stAng="6968926" swAng="675878"/>
            </a:path>
          </a:pathLst>
        </a:custGeom>
        <a:noFill/>
        <a:ln w="6350" cap="flat" cmpd="sng" algn="in">
          <a:solidFill>
            <a:schemeClr val="accent5">
              <a:hueOff val="5299413"/>
              <a:satOff val="17255"/>
              <a:lumOff val="600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FCFB7-C9E6-41FF-9F04-B407B5ED6AC8}">
      <dsp:nvSpPr>
        <dsp:cNvPr id="0" name=""/>
        <dsp:cNvSpPr/>
      </dsp:nvSpPr>
      <dsp:spPr>
        <a:xfrm>
          <a:off x="2605457" y="3047010"/>
          <a:ext cx="1919455" cy="1255939"/>
        </a:xfrm>
        <a:prstGeom prst="roundRect">
          <a:avLst/>
        </a:prstGeom>
        <a:solidFill>
          <a:schemeClr val="accent5">
            <a:hueOff val="7065884"/>
            <a:satOff val="23006"/>
            <a:lumOff val="8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Мультимедийная интерактивная презентация </a:t>
          </a:r>
          <a:endParaRPr lang="ru-RU" sz="1700" kern="1200" dirty="0"/>
        </a:p>
      </dsp:txBody>
      <dsp:txXfrm>
        <a:off x="2666767" y="3108320"/>
        <a:ext cx="1796835" cy="1133319"/>
      </dsp:txXfrm>
    </dsp:sp>
    <dsp:sp modelId="{65A5E3A8-9709-4784-A87D-101C63CC95BF}">
      <dsp:nvSpPr>
        <dsp:cNvPr id="0" name=""/>
        <dsp:cNvSpPr/>
      </dsp:nvSpPr>
      <dsp:spPr>
        <a:xfrm>
          <a:off x="3278098" y="460710"/>
          <a:ext cx="4285692" cy="4285692"/>
        </a:xfrm>
        <a:custGeom>
          <a:avLst/>
          <a:gdLst/>
          <a:ahLst/>
          <a:cxnLst/>
          <a:rect l="0" t="0" r="0" b="0"/>
          <a:pathLst>
            <a:path>
              <a:moveTo>
                <a:pt x="44589" y="2577711"/>
              </a:moveTo>
              <a:arcTo wR="2142846" hR="2142846" stAng="10097471" swAng="1389558"/>
            </a:path>
          </a:pathLst>
        </a:custGeom>
        <a:noFill/>
        <a:ln w="6350" cap="flat" cmpd="sng" algn="in">
          <a:solidFill>
            <a:schemeClr val="accent5">
              <a:hueOff val="7065884"/>
              <a:satOff val="23006"/>
              <a:lumOff val="800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59E9A-BA7C-4A92-8247-F2A2E505A253}">
      <dsp:nvSpPr>
        <dsp:cNvPr id="0" name=""/>
        <dsp:cNvSpPr/>
      </dsp:nvSpPr>
      <dsp:spPr>
        <a:xfrm>
          <a:off x="2613893" y="894706"/>
          <a:ext cx="1902583" cy="1274854"/>
        </a:xfrm>
        <a:prstGeom prst="roundRect">
          <a:avLst/>
        </a:prstGeom>
        <a:solidFill>
          <a:schemeClr val="accent5">
            <a:hueOff val="8832355"/>
            <a:satOff val="28758"/>
            <a:lumOff val="10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Интернет-сервисы</a:t>
          </a:r>
          <a:endParaRPr lang="ru-RU" sz="1700" kern="1200" dirty="0"/>
        </a:p>
      </dsp:txBody>
      <dsp:txXfrm>
        <a:off x="2676126" y="956939"/>
        <a:ext cx="1778117" cy="1150388"/>
      </dsp:txXfrm>
    </dsp:sp>
    <dsp:sp modelId="{F9A149F0-030E-4223-BCDC-E686CCFDA0AE}">
      <dsp:nvSpPr>
        <dsp:cNvPr id="0" name=""/>
        <dsp:cNvSpPr/>
      </dsp:nvSpPr>
      <dsp:spPr>
        <a:xfrm>
          <a:off x="3278098" y="460710"/>
          <a:ext cx="4285692" cy="4285692"/>
        </a:xfrm>
        <a:custGeom>
          <a:avLst/>
          <a:gdLst/>
          <a:ahLst/>
          <a:cxnLst/>
          <a:rect l="0" t="0" r="0" b="0"/>
          <a:pathLst>
            <a:path>
              <a:moveTo>
                <a:pt x="852899" y="431756"/>
              </a:moveTo>
              <a:arcTo wR="2142846" hR="2142846" stAng="13979298" swAng="584976"/>
            </a:path>
          </a:pathLst>
        </a:custGeom>
        <a:noFill/>
        <a:ln w="6350" cap="flat" cmpd="sng" algn="in">
          <a:solidFill>
            <a:schemeClr val="accent5">
              <a:hueOff val="8832355"/>
              <a:satOff val="28758"/>
              <a:lumOff val="1000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654105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015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628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9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87982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82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96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51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308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6120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7071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1DFB759-BF0F-4E6B-A2F2-191AEBBD1FC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953B57D-234E-434C-8D26-0EAE6A8759A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9221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5" r:id="rId4"/>
    <p:sldLayoutId id="2147484366" r:id="rId5"/>
    <p:sldLayoutId id="2147484367" r:id="rId6"/>
    <p:sldLayoutId id="2147484368" r:id="rId7"/>
    <p:sldLayoutId id="2147484369" r:id="rId8"/>
    <p:sldLayoutId id="2147484370" r:id="rId9"/>
    <p:sldLayoutId id="2147484371" r:id="rId10"/>
    <p:sldLayoutId id="21474843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709" y="1136073"/>
            <a:ext cx="9820564" cy="45812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/>
              <a:t>Информационные технологии как средство повышения эффективности урока музыки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467068" y="3995942"/>
            <a:ext cx="6831673" cy="108623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Учитель музыки</a:t>
            </a:r>
          </a:p>
          <a:p>
            <a:r>
              <a:rPr lang="ru-RU" dirty="0" err="1" smtClean="0"/>
              <a:t>Семенюк</a:t>
            </a:r>
            <a:r>
              <a:rPr lang="ru-RU" dirty="0" smtClean="0"/>
              <a:t> Т.Е.</a:t>
            </a:r>
          </a:p>
          <a:p>
            <a:r>
              <a:rPr lang="ru-RU" dirty="0" smtClean="0"/>
              <a:t>МБОУ «СШ№31 с УИП ХЭП»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19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435" y="122382"/>
            <a:ext cx="11351491" cy="118918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При проведении уроков музыки в комплексе используется ряд цифровых средств обучения: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965198"/>
              </p:ext>
            </p:extLst>
          </p:nvPr>
        </p:nvGraphicFramePr>
        <p:xfrm>
          <a:off x="785091" y="1399308"/>
          <a:ext cx="10935854" cy="5195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706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93091" y="508000"/>
            <a:ext cx="10233891" cy="1778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7999" y="652318"/>
            <a:ext cx="9601200" cy="14859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Изучение предмета «Музыка» в школе направлено на достижение следующих целей: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9599" y="2512647"/>
            <a:ext cx="9060873" cy="3581400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sz="3200" dirty="0" smtClean="0"/>
              <a:t>формирование </a:t>
            </a:r>
            <a:r>
              <a:rPr lang="ru-RU" sz="3200" dirty="0"/>
              <a:t>музыкальной культуры личности, освоение музыкальной картины мира;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3200" dirty="0"/>
              <a:t>развитие и углубление интереса к музыке и музыкальной деятельности, развитие музыкальной памяти, ассоциативного мышления, фантазии и воображения.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517237" y="2433782"/>
            <a:ext cx="1394690" cy="738909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15" y="3916217"/>
            <a:ext cx="1432684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1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усеченными противолежащими углами 3"/>
          <p:cNvSpPr/>
          <p:nvPr/>
        </p:nvSpPr>
        <p:spPr>
          <a:xfrm>
            <a:off x="877455" y="118340"/>
            <a:ext cx="11028218" cy="1847273"/>
          </a:xfrm>
          <a:prstGeom prst="snip2Diag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455" y="159327"/>
            <a:ext cx="11120581" cy="14859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иды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музыкально-практической деятельности обучающихся как основы формирования универсальных учебных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действий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64834177"/>
              </p:ext>
            </p:extLst>
          </p:nvPr>
        </p:nvGraphicFramePr>
        <p:xfrm>
          <a:off x="341747" y="1507836"/>
          <a:ext cx="1176712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240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ятиугольник 4"/>
          <p:cNvSpPr/>
          <p:nvPr/>
        </p:nvSpPr>
        <p:spPr>
          <a:xfrm>
            <a:off x="166255" y="131617"/>
            <a:ext cx="11868727" cy="2685474"/>
          </a:xfrm>
          <a:prstGeom prst="homePlat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5" y="131617"/>
            <a:ext cx="11868727" cy="349827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Главной задачей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стоящей перед учителем на сегодняшний день, является создание условий для формирования разносторонне развитой личности с высоким уровнем познавательной активности.  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66255" y="4435763"/>
            <a:ext cx="10834255" cy="2224809"/>
          </a:xfrm>
          <a:prstGeom prst="homePlat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47964" y="4435763"/>
            <a:ext cx="9601200" cy="3581400"/>
          </a:xfrm>
        </p:spPr>
        <p:txBody>
          <a:bodyPr/>
          <a:lstStyle/>
          <a:p>
            <a:r>
              <a:rPr lang="ru-RU" sz="4400" b="1" dirty="0">
                <a:solidFill>
                  <a:srgbClr val="002060"/>
                </a:solidFill>
              </a:rPr>
              <a:t>Целью обучения</a:t>
            </a:r>
            <a:r>
              <a:rPr lang="ru-RU" sz="4400" dirty="0">
                <a:solidFill>
                  <a:srgbClr val="002060"/>
                </a:solidFill>
              </a:rPr>
              <a:t> становится не процесс, а достижение учащимися определенного результата.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13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00050"/>
            <a:ext cx="9601200" cy="14859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Содержание материала</a:t>
            </a:r>
            <a:r>
              <a:rPr lang="ru-RU" dirty="0"/>
              <a:t> внутри предмета подбирается под сформулированный результат.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14792440"/>
              </p:ext>
            </p:extLst>
          </p:nvPr>
        </p:nvGraphicFramePr>
        <p:xfrm>
          <a:off x="0" y="-129308"/>
          <a:ext cx="12127345" cy="6844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6159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ая выноска 5"/>
          <p:cNvSpPr/>
          <p:nvPr/>
        </p:nvSpPr>
        <p:spPr>
          <a:xfrm>
            <a:off x="1560945" y="1745673"/>
            <a:ext cx="9051637" cy="2909454"/>
          </a:xfrm>
          <a:prstGeom prst="wedgeRectCallou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6764" y="2175164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информационные </a:t>
            </a:r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технологии</a:t>
            </a:r>
            <a:endParaRPr lang="ru-RU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855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909" y="131618"/>
            <a:ext cx="9601200" cy="14859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Возможности компьютерных средств обучения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51112274"/>
              </p:ext>
            </p:extLst>
          </p:nvPr>
        </p:nvGraphicFramePr>
        <p:xfrm>
          <a:off x="138545" y="1163782"/>
          <a:ext cx="11951855" cy="5781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44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909" y="131618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72050126"/>
              </p:ext>
            </p:extLst>
          </p:nvPr>
        </p:nvGraphicFramePr>
        <p:xfrm>
          <a:off x="138545" y="1163782"/>
          <a:ext cx="11951855" cy="5781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378691" y="243031"/>
            <a:ext cx="11711709" cy="126307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Направления использования Информационных технологий на уроке музыки и во внеурочной деятельности: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04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68282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03745" y="166325"/>
            <a:ext cx="10344727" cy="23090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273" y="166325"/>
            <a:ext cx="9601200" cy="1485900"/>
          </a:xfrm>
        </p:spPr>
        <p:txBody>
          <a:bodyPr>
            <a:normAutofit fontScale="90000"/>
          </a:bodyPr>
          <a:lstStyle/>
          <a:p>
            <a:r>
              <a:rPr lang="ru-RU" dirty="0"/>
              <a:t>Эффективность применения информационных технологий значительно повышается за счет реализации основных принципов работы учителя: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946" y="2775528"/>
            <a:ext cx="9601200" cy="3581400"/>
          </a:xfr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dirty="0" smtClean="0"/>
              <a:t>Систематичность </a:t>
            </a:r>
            <a:r>
              <a:rPr lang="ru-RU" dirty="0"/>
              <a:t>применения ИКТ;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Компетентность учителя в компьютерных технологиях;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Интерес и инициатива самого учителя;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Творчество;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Современные технические средства;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Программное методическое обеспечение.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1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356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Franklin Gothic Book</vt:lpstr>
      <vt:lpstr>Wingdings</vt:lpstr>
      <vt:lpstr>Crop</vt:lpstr>
      <vt:lpstr>Информационные технологии как средство повышения эффективности урока музыки</vt:lpstr>
      <vt:lpstr>Изучение предмета «Музыка» в школе направлено на достижение следующих целей:  </vt:lpstr>
      <vt:lpstr>Виды музыкально-практической деятельности обучающихся как основы формирования универсальных учебных действий </vt:lpstr>
      <vt:lpstr>Главной задачей, стоящей перед учителем на сегодняшний день, является создание условий для формирования разносторонне развитой личности с высоким уровнем познавательной активности.   </vt:lpstr>
      <vt:lpstr>Содержание материала внутри предмета подбирается под сформулированный результат.  </vt:lpstr>
      <vt:lpstr>Презентация PowerPoint</vt:lpstr>
      <vt:lpstr>Возможности компьютерных средств обучения  </vt:lpstr>
      <vt:lpstr> </vt:lpstr>
      <vt:lpstr>Эффективность применения информационных технологий значительно повышается за счет реализации основных принципов работы учителя: </vt:lpstr>
      <vt:lpstr>При проведении уроков музыки в комплексе используется ряд цифровых средств обучения: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tatya</dc:creator>
  <cp:lastModifiedBy>Учитель</cp:lastModifiedBy>
  <cp:revision>18</cp:revision>
  <dcterms:created xsi:type="dcterms:W3CDTF">2022-02-24T15:42:16Z</dcterms:created>
  <dcterms:modified xsi:type="dcterms:W3CDTF">2022-05-16T13:02:09Z</dcterms:modified>
</cp:coreProperties>
</file>