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6" r:id="rId3"/>
    <p:sldId id="260" r:id="rId4"/>
    <p:sldId id="257" r:id="rId5"/>
    <p:sldId id="258" r:id="rId6"/>
    <p:sldId id="259" r:id="rId7"/>
    <p:sldId id="262" r:id="rId8"/>
    <p:sldId id="261" r:id="rId9"/>
    <p:sldId id="263" r:id="rId10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117" d="100"/>
          <a:sy n="117" d="100"/>
        </p:scale>
        <p:origin x="510" y="10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en-US" smtClean="0"/>
            </a:fld>
            <a:endParaRPr lang="en-US"/>
          </a:p>
        </p:txBody>
      </p:sp>
      <p:sp>
        <p:nvSpPr>
          <p:cNvPr id="4" name="Slide Image Placehoder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 Placeholder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/>
                <a:latin typeface="Calibri Light" panose="020F030202020403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Date Placeholder 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en-US" dirty="0">
                <a:sym typeface="+mn-ea"/>
              </a:rPr>
              <a:t>Click to edit Master text styles</a:t>
            </a:r>
            <a:endParaRPr lang="en-US" dirty="0"/>
          </a:p>
          <a:p>
            <a:pPr lvl="1"/>
            <a:r>
              <a:rPr lang="en-US" dirty="0">
                <a:sym typeface="+mn-ea"/>
              </a:rPr>
              <a:t>Second level</a:t>
            </a:r>
            <a:endParaRPr lang="en-US" dirty="0"/>
          </a:p>
          <a:p>
            <a:pPr lvl="2"/>
            <a:r>
              <a:rPr lang="en-US" dirty="0">
                <a:sym typeface="+mn-ea"/>
              </a:rPr>
              <a:t>Third level</a:t>
            </a:r>
            <a:endParaRPr lang="en-US" dirty="0"/>
          </a:p>
          <a:p>
            <a:pPr lvl="3"/>
            <a:r>
              <a:rPr lang="en-US" dirty="0">
                <a:sym typeface="+mn-ea"/>
              </a:rPr>
              <a:t>Fourth level</a:t>
            </a:r>
            <a:endParaRPr lang="en-US" dirty="0"/>
          </a:p>
          <a:p>
            <a:pPr lvl="4"/>
            <a:r>
              <a:rPr lang="en-US" dirty="0">
                <a:sym typeface="+mn-ea"/>
              </a:rPr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4400" b="1">
                <a:effectLst/>
                <a:latin typeface="Calibri Light" panose="020F030202020403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 smtClean="0"/>
          </a:p>
          <a:p>
            <a:pPr lvl="1"/>
            <a:r>
              <a:rPr lang="en-US" dirty="0"/>
              <a:t>Second level 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3750945"/>
            <a:ext cx="9843135" cy="811530"/>
          </a:xfrm>
        </p:spPr>
        <p:txBody>
          <a:bodyPr anchor="b">
            <a:noAutofit/>
          </a:bodyPr>
          <a:lstStyle>
            <a:lvl1pPr>
              <a:defRPr sz="6000">
                <a:effectLst/>
              </a:defRPr>
            </a:lvl1pPr>
          </a:lstStyle>
          <a:p>
            <a:r>
              <a:rPr lang="en-US" dirty="0" smtClean="0">
                <a:sym typeface="+mn-ea"/>
              </a:rPr>
              <a:t>Click to edit Master title style</a:t>
            </a:r>
            <a:endParaRPr lang="en-US" dirty="0" smtClean="0">
              <a:sym typeface="+mn-ea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effectLst/>
              </a:defRPr>
            </a:lvl1pPr>
          </a:lstStyle>
          <a:p>
            <a:r>
              <a:rPr lang="en-US" dirty="0" smtClean="0">
                <a:sym typeface="+mn-ea"/>
              </a:rPr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lnSpc>
                <a:spcPct val="15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kumimoji="0" lang="en-US" sz="28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>
              <a:lnSpc>
                <a:spcPct val="15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>
                <a:sym typeface="+mn-ea"/>
              </a:rPr>
              <a:t>Second level</a:t>
            </a:r>
            <a:endParaRPr lang="en-US" dirty="0"/>
          </a:p>
          <a:p>
            <a:pPr lvl="2"/>
            <a:r>
              <a:rPr lang="en-US" dirty="0">
                <a:sym typeface="+mn-ea"/>
              </a:rPr>
              <a:t>Third level</a:t>
            </a:r>
            <a:endParaRPr lang="en-US" dirty="0"/>
          </a:p>
          <a:p>
            <a:pPr lvl="3"/>
            <a:r>
              <a:rPr lang="en-US" dirty="0">
                <a:sym typeface="+mn-ea"/>
              </a:rPr>
              <a:t>Fourth level</a:t>
            </a:r>
            <a:endParaRPr lang="en-US" dirty="0"/>
          </a:p>
          <a:p>
            <a:pPr lvl="4"/>
            <a:r>
              <a:rPr lang="en-US" dirty="0">
                <a:sym typeface="+mn-ea"/>
              </a:rPr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 sz="4400"/>
            </a:lvl1pPr>
          </a:lstStyle>
          <a:p>
            <a:r>
              <a:rPr lang="en-US" dirty="0" smtClean="0">
                <a:sym typeface="+mn-ea"/>
              </a:rPr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en-US" dirty="0">
                <a:sym typeface="+mn-ea"/>
              </a:rPr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400" b="0">
                <a:effectLst/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3200" b="0">
                <a:effectLst/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en-US" smtClean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dirty="0" smtClean="0"/>
              <a:t>Click to edit Master text styles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  <a:endParaRPr lang="en-US" dirty="0" smtClean="0"/>
          </a:p>
          <a:p>
            <a:pPr lvl="2"/>
            <a:r>
              <a:rPr lang="en-US" dirty="0" smtClean="0"/>
              <a:t>Third level</a:t>
            </a:r>
            <a:endParaRPr lang="en-US" dirty="0"/>
          </a:p>
          <a:p>
            <a:pPr lvl="3"/>
            <a:r>
              <a:rPr lang="en-US" dirty="0" smtClean="0"/>
              <a:t>Fourth level</a:t>
            </a:r>
            <a:endParaRPr lang="en-US" dirty="0"/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fld id="{49AE70B2-8BF9-45C0-BB95-33D1B9D3A854}" type="slidenum">
              <a:rPr lang="en-US" smtClean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Calibri Light" panose="020F0302020204030204" pitchFamily="34" charset="0"/>
          <a:ea typeface="+mj-ea"/>
          <a:cs typeface="+mj-cs"/>
        </a:defRPr>
      </a:lvl1pPr>
    </p:titleStyle>
    <p:bodyStyle>
      <a:lvl1pPr marL="0" marR="0" indent="0" algn="l" defTabSz="914400" rtl="0" eaLnBrk="1" fontAlgn="auto" latinLnBrk="0" hangingPunct="1">
        <a:lnSpc>
          <a:spcPct val="9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None/>
        <a:defRPr sz="2800" b="0" kern="1200">
          <a:solidFill>
            <a:schemeClr val="tx1"/>
          </a:solidFill>
          <a:latin typeface="Calibri Light" panose="020F030202020403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 baseline="0">
          <a:solidFill>
            <a:schemeClr val="tx1"/>
          </a:solidFill>
          <a:latin typeface="Calibri Light" panose="020F030202020403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Изображение 1" descr="IMG_2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635"/>
            <a:ext cx="12192000" cy="68586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Изображение 2" descr="IMG_257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635" y="0"/>
            <a:ext cx="12192635" cy="68586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6" name="Изображение 3" descr="IMG_258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-635"/>
            <a:ext cx="12276455" cy="68592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Изображение 4" descr="IMG_259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635" y="0"/>
            <a:ext cx="12193270" cy="68573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Изображение 5" descr="IMG_260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635" y="0"/>
            <a:ext cx="12192635" cy="68573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6" name="Изображение 6" descr="IMG_261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635" y="0"/>
            <a:ext cx="12192635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8" name="Замещающее содержимое 7" descr="IMG_262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35" y="635"/>
            <a:ext cx="12192000" cy="68573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7" name="Изображение 8" descr="IMG_26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35" y="635"/>
            <a:ext cx="12191365" cy="68573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Presentation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6" baseType="lpstr">
      <vt:lpstr>Arial</vt:lpstr>
      <vt:lpstr>SimSun</vt:lpstr>
      <vt:lpstr>Wingdings</vt:lpstr>
      <vt:lpstr>Calibri Light</vt:lpstr>
      <vt:lpstr>Microsoft YaHei</vt:lpstr>
      <vt:lpstr>Arial Unicode MS</vt:lpstr>
      <vt:lpstr>Calibri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79915</cp:lastModifiedBy>
  <cp:revision>2</cp:revision>
  <dcterms:created xsi:type="dcterms:W3CDTF">2023-02-13T13:11:30Z</dcterms:created>
  <dcterms:modified xsi:type="dcterms:W3CDTF">2023-02-13T13:17:44Z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1049-11.2.0.11440</vt:lpwstr>
  </property>
  <property fmtid="{D5CDD505-2E9C-101B-9397-08002B2CF9AE}" pid="3" name="ICV">
    <vt:lpwstr>2E306821C3D748B39D08B96F92FFC5D7</vt:lpwstr>
  </property>
</Properties>
</file>