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15" d="100"/>
          <a:sy n="115" d="100"/>
        </p:scale>
        <p:origin x="-474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9D66EA6-DFCD-4D46-9F5A-E73EBDA03340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E53556-8B04-4E8B-A872-F5A0565BA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378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z="100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E3A903-7610-4B46-8129-9B2E5C314AE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Прямоугольник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9343E1-BDBC-411E-BE9B-CC9C5A5293D2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D47F124-C217-47B7-8BD9-EF9A4CA53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0F223-3966-4D0B-B65E-48DA797B403C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1A725-0A31-4564-B17C-1A105698C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F1FB5-4C46-4D91-A214-130EB0F734D2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719AC-C59B-4730-AF43-59BD1A209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A3898-3B9E-45E8-B818-FDF811EA7B33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94B8C-3237-4CBE-84DF-C9C3E57EB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52C8C-7CA6-4917-A412-77259BE04B1B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523584F-0BD4-4C11-80F7-02A1DCFBE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42878C1-F8A5-4770-8400-60CFAD4B17B4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0C569A4-A65F-4751-B5B8-036967698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1D2142-BC0F-425C-9792-B4CB44EF88F5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EFAA1AB-3988-4DA3-BD88-BA48B78A8F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CB0C5-C266-4D5A-B483-1445B594F27B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F893E-06BD-4A88-89DA-E90ABCC8B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82F26-B040-43E2-89A7-3D2EBC3BA37C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295F9D1-5A18-4FF2-A569-8E2214258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5DC72-C60F-4D8D-B223-F1E4F0E5F6F4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41935-02C1-4A79-B7D7-C9D791410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рямоугольник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Прямоугольник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05BCBA1-EB37-4439-ACD6-069E93374E74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/>
            </a:lvl1pPr>
          </a:lstStyle>
          <a:p>
            <a:pPr>
              <a:defRPr/>
            </a:pPr>
            <a:fld id="{B47F88BA-C933-4D62-85B8-1950823B5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2913766-669C-4DD8-8163-67D58BA87BFB}" type="datetimeFigureOut">
              <a:rPr lang="ru-RU"/>
              <a:pPr>
                <a:defRPr/>
              </a:pPr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75ABB75-D77B-4EAA-8731-828A30C55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10" r:id="rId4"/>
    <p:sldLayoutId id="2147483711" r:id="rId5"/>
    <p:sldLayoutId id="2147483706" r:id="rId6"/>
    <p:sldLayoutId id="2147483712" r:id="rId7"/>
    <p:sldLayoutId id="2147483705" r:id="rId8"/>
    <p:sldLayoutId id="2147483713" r:id="rId9"/>
    <p:sldLayoutId id="2147483704" r:id="rId10"/>
    <p:sldLayoutId id="214748371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fontAlgn="base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fontAlgn="base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0" y="2714625"/>
            <a:ext cx="5500688" cy="18288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есть женщины в русских селеньях</a:t>
            </a:r>
            <a:br>
              <a:rPr lang="ru-RU" sz="2400" dirty="0" smtClean="0"/>
            </a:br>
            <a:r>
              <a:rPr lang="ru-RU" sz="2400" dirty="0" smtClean="0"/>
              <a:t>с спокойною важностью лиц,</a:t>
            </a:r>
            <a:br>
              <a:rPr lang="ru-RU" sz="2400" dirty="0" smtClean="0"/>
            </a:br>
            <a:r>
              <a:rPr lang="ru-RU" sz="2400" dirty="0" smtClean="0"/>
              <a:t>с красивою силой в движеньях,</a:t>
            </a:r>
            <a:br>
              <a:rPr lang="ru-RU" sz="2400" dirty="0" smtClean="0"/>
            </a:br>
            <a:r>
              <a:rPr lang="ru-RU" sz="2400" dirty="0" smtClean="0"/>
              <a:t>с походкой, со взглядом цариц…</a:t>
            </a:r>
            <a:endParaRPr lang="ru-RU" sz="2400" dirty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algn="ctr"/>
            <a:r>
              <a:rPr lang="ru-RU" smtClean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000108"/>
            <a:ext cx="791755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Русские красавицы</a:t>
            </a:r>
          </a:p>
        </p:txBody>
      </p:sp>
      <p:pic>
        <p:nvPicPr>
          <p:cNvPr id="14340" name="Picture 2" descr="D:\лена\Новая папка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2357438"/>
            <a:ext cx="2143125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467" y="3789039"/>
            <a:ext cx="1591245" cy="27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19" y="116632"/>
            <a:ext cx="3543786" cy="356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avatars.mds.yandex.net/get-pdb/468882/fc919b36-81f6-44fe-ae29-e97ce0cd6baa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55" y="110484"/>
            <a:ext cx="2837110" cy="354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https://rodobogie.org/uploads/files/2016/12/foto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89039"/>
            <a:ext cx="3745053" cy="301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Русские красавицы художника Владислава Нагорнов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2576" y="3861048"/>
            <a:ext cx="2326407" cy="3263684"/>
          </a:xfrm>
          <a:prstGeom prst="rect">
            <a:avLst/>
          </a:prstGeom>
          <a:noFill/>
        </p:spPr>
      </p:pic>
      <p:pic>
        <p:nvPicPr>
          <p:cNvPr id="10" name="Picture 7" descr="7283_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224" y="3861048"/>
            <a:ext cx="2402323" cy="3024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186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28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071938" y="428625"/>
            <a:ext cx="4714875" cy="40005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Женщина – начало жизни, мать всей природы, всего мира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Прекрасны лицом и сердцем русские женщины из народа.</a:t>
            </a:r>
            <a:endParaRPr lang="ru-RU" dirty="0"/>
          </a:p>
        </p:txBody>
      </p:sp>
      <p:pic>
        <p:nvPicPr>
          <p:cNvPr id="16387" name="Picture 2" descr="D:\лена\костюм\1р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714375"/>
            <a:ext cx="34956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929188" y="0"/>
            <a:ext cx="4000500" cy="46434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DFE888"/>
                </a:solidFill>
              </a:rPr>
              <a:t>И.Аргунов. Портрет неизвестной крестьянки в русском костюме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7410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algn="ctr"/>
            <a:r>
              <a:rPr lang="ru-RU" smtClean="0"/>
              <a:t>Образ русской женщины из народа</a:t>
            </a:r>
          </a:p>
        </p:txBody>
      </p:sp>
      <p:pic>
        <p:nvPicPr>
          <p:cNvPr id="17411" name="Picture 4" descr="аргун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2875"/>
            <a:ext cx="4376737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857750" y="1857375"/>
            <a:ext cx="3857625" cy="29289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DFE888"/>
                </a:solidFill>
              </a:rPr>
              <a:t/>
            </a:r>
            <a:br>
              <a:rPr lang="ru-RU" sz="2400" dirty="0" smtClean="0">
                <a:solidFill>
                  <a:srgbClr val="DFE888"/>
                </a:solidFill>
              </a:rPr>
            </a:br>
            <a:r>
              <a:rPr lang="ru-RU" sz="3200" dirty="0" smtClean="0">
                <a:solidFill>
                  <a:srgbClr val="DFE888"/>
                </a:solidFill>
              </a:rPr>
              <a:t>М.Врубель. Царевна - Лебедь.</a:t>
            </a: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dirty="0" smtClean="0"/>
              <a:t>«Лебёдушка, лебедь белая, точно пава» – </a:t>
            </a:r>
            <a:r>
              <a:rPr lang="ru-RU" sz="2700" dirty="0" smtClean="0"/>
              <a:t>говорили о красавице.</a:t>
            </a:r>
            <a:endParaRPr lang="ru-RU" sz="27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dirty="0" smtClean="0"/>
              <a:t>Образ птицы – это древнейший символ добра, благополучия.</a:t>
            </a:r>
            <a:endParaRPr lang="ru-RU" sz="2000" dirty="0"/>
          </a:p>
        </p:txBody>
      </p:sp>
      <p:pic>
        <p:nvPicPr>
          <p:cNvPr id="18435" name="Picture 4" descr="врубе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38576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50" y="4038600"/>
            <a:ext cx="7981950" cy="18288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Люди верили: Красота – это добрая, оберегающая сила.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поэтому женщину всегда стремились украшать.</a:t>
            </a:r>
            <a:endParaRPr lang="ru-RU" dirty="0"/>
          </a:p>
        </p:txBody>
      </p:sp>
      <p:pic>
        <p:nvPicPr>
          <p:cNvPr id="7" name="Picture 4" descr="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85750"/>
            <a:ext cx="26638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лена\Новая папка\2р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357188"/>
            <a:ext cx="2392362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:\лена\Новая папка\3р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404813"/>
            <a:ext cx="28797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429250" y="0"/>
            <a:ext cx="3552825" cy="492918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Женщина -  образ прекрасной мечты – птицы счастья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яркость наряда, плавность и текучесть его линий, рукава-крылья</a:t>
            </a:r>
            <a:endParaRPr lang="ru-RU" dirty="0"/>
          </a:p>
        </p:txBody>
      </p:sp>
      <p:pic>
        <p:nvPicPr>
          <p:cNvPr id="4099" name="Picture 3" descr="D:\лена\костюм\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714375"/>
            <a:ext cx="442912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75" y="4214813"/>
            <a:ext cx="8124825" cy="1652587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/>
              <a:t>Голова русской женщины венчалась разноцветным шитьём, жемчугом, головным убором.</a:t>
            </a:r>
            <a:endParaRPr lang="ru-RU" sz="3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algn="ctr"/>
            <a:r>
              <a:rPr lang="ru-RU" smtClean="0"/>
              <a:t>родство с птицей: кокошник, кичка, сорока</a:t>
            </a:r>
          </a:p>
        </p:txBody>
      </p:sp>
      <p:pic>
        <p:nvPicPr>
          <p:cNvPr id="5122" name="Picture 2" descr="D:\лена\Новая папка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8625"/>
            <a:ext cx="2571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D:\лена\Новая папка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428625"/>
            <a:ext cx="27146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859338" y="549275"/>
            <a:ext cx="3790950" cy="33845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Создай портрет – образ русской красавицы.</a:t>
            </a:r>
            <a:endParaRPr lang="ru-RU" dirty="0"/>
          </a:p>
        </p:txBody>
      </p:sp>
      <p:sp>
        <p:nvSpPr>
          <p:cNvPr id="22530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r>
              <a:rPr lang="ru-RU" sz="2900" smtClean="0">
                <a:solidFill>
                  <a:schemeClr val="tx1"/>
                </a:solidFill>
              </a:rPr>
              <a:t>Кустодиев Борис, картина "Купчиха" </a:t>
            </a:r>
          </a:p>
        </p:txBody>
      </p:sp>
      <p:pic>
        <p:nvPicPr>
          <p:cNvPr id="22535" name="Picture 7" descr="7283_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49275"/>
            <a:ext cx="4003675" cy="5040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9" name="Picture 9" descr="Русские красавицы художника Владислава Нагорн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165317"/>
            <a:ext cx="2326407" cy="3263684"/>
          </a:xfrm>
          <a:prstGeom prst="rect">
            <a:avLst/>
          </a:prstGeom>
          <a:noFill/>
        </p:spPr>
      </p:pic>
      <p:pic>
        <p:nvPicPr>
          <p:cNvPr id="30730" name="Picture 10" descr="Русские красавицы художника Владислава Нагорн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913" y="188914"/>
            <a:ext cx="2311871" cy="3272986"/>
          </a:xfrm>
          <a:prstGeom prst="rect">
            <a:avLst/>
          </a:prstGeom>
          <a:noFill/>
        </p:spPr>
      </p:pic>
      <p:pic>
        <p:nvPicPr>
          <p:cNvPr id="5" name="Picture 7" descr="7283_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081" y="165318"/>
            <a:ext cx="2592444" cy="3263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2ac3fb9eb15235626eda8785c32a14ac809d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2247</TotalTime>
  <Words>114</Words>
  <Application>Microsoft Office PowerPoint</Application>
  <PresentationFormat>Экран (4:3)</PresentationFormat>
  <Paragraphs>18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есть женщины в русских селеньях с спокойною важностью лиц, с красивою силой в движеньях, с походкой, со взглядом цариц…</vt:lpstr>
      <vt:lpstr>Женщина – начало жизни, мать всей природы, всего мира</vt:lpstr>
      <vt:lpstr> И.Аргунов. Портрет неизвестной крестьянки в русском костюме </vt:lpstr>
      <vt:lpstr> М.Врубель. Царевна - Лебедь.     «Лебёдушка, лебедь белая, точно пава» – говорили о красавице.</vt:lpstr>
      <vt:lpstr>Люди верили: Красота – это добрая, оберегающая сила.</vt:lpstr>
      <vt:lpstr>Женщина -  образ прекрасной мечты – птицы счастья</vt:lpstr>
      <vt:lpstr>Голова русской женщины венчалась разноцветным шитьём, жемчугом, головным убором.</vt:lpstr>
      <vt:lpstr>Создай портрет – образ русской красавицы.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osa</cp:lastModifiedBy>
  <cp:revision>38</cp:revision>
  <dcterms:created xsi:type="dcterms:W3CDTF">2011-10-16T07:23:41Z</dcterms:created>
  <dcterms:modified xsi:type="dcterms:W3CDTF">2019-10-10T14:18:42Z</dcterms:modified>
</cp:coreProperties>
</file>