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5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6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7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8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9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10.xml" ContentType="application/vnd.openxmlformats-officedocument.theme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theme/theme11.xml" ContentType="application/vnd.openxmlformats-officedocument.theme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2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theme/theme13.xml" ContentType="application/vnd.openxmlformats-officedocument.theme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6" r:id="rId3"/>
    <p:sldMasterId id="2147483691" r:id="rId4"/>
    <p:sldMasterId id="2147483706" r:id="rId5"/>
    <p:sldMasterId id="2147483721" r:id="rId6"/>
    <p:sldMasterId id="2147483736" r:id="rId7"/>
    <p:sldMasterId id="2147483751" r:id="rId8"/>
    <p:sldMasterId id="2147483766" r:id="rId9"/>
    <p:sldMasterId id="2147483781" r:id="rId10"/>
    <p:sldMasterId id="2147483796" r:id="rId11"/>
    <p:sldMasterId id="2147483811" r:id="rId12"/>
    <p:sldMasterId id="2147483826" r:id="rId13"/>
    <p:sldMasterId id="2147483841" r:id="rId14"/>
  </p:sldMasterIdLst>
  <p:notesMasterIdLst>
    <p:notesMasterId r:id="rId57"/>
  </p:notesMasterIdLst>
  <p:sldIdLst>
    <p:sldId id="260" r:id="rId15"/>
    <p:sldId id="318" r:id="rId16"/>
    <p:sldId id="259" r:id="rId17"/>
    <p:sldId id="303" r:id="rId18"/>
    <p:sldId id="264" r:id="rId19"/>
    <p:sldId id="265" r:id="rId20"/>
    <p:sldId id="295" r:id="rId21"/>
    <p:sldId id="299" r:id="rId22"/>
    <p:sldId id="296" r:id="rId23"/>
    <p:sldId id="300" r:id="rId24"/>
    <p:sldId id="297" r:id="rId25"/>
    <p:sldId id="298" r:id="rId26"/>
    <p:sldId id="301" r:id="rId27"/>
    <p:sldId id="302" r:id="rId28"/>
    <p:sldId id="306" r:id="rId29"/>
    <p:sldId id="293" r:id="rId30"/>
    <p:sldId id="307" r:id="rId31"/>
    <p:sldId id="308" r:id="rId32"/>
    <p:sldId id="320" r:id="rId33"/>
    <p:sldId id="309" r:id="rId34"/>
    <p:sldId id="267" r:id="rId35"/>
    <p:sldId id="268" r:id="rId36"/>
    <p:sldId id="269" r:id="rId37"/>
    <p:sldId id="270" r:id="rId38"/>
    <p:sldId id="271" r:id="rId39"/>
    <p:sldId id="272" r:id="rId40"/>
    <p:sldId id="273" r:id="rId41"/>
    <p:sldId id="274" r:id="rId42"/>
    <p:sldId id="294" r:id="rId43"/>
    <p:sldId id="292" r:id="rId44"/>
    <p:sldId id="291" r:id="rId45"/>
    <p:sldId id="310" r:id="rId46"/>
    <p:sldId id="311" r:id="rId47"/>
    <p:sldId id="312" r:id="rId48"/>
    <p:sldId id="313" r:id="rId49"/>
    <p:sldId id="314" r:id="rId50"/>
    <p:sldId id="315" r:id="rId51"/>
    <p:sldId id="316" r:id="rId52"/>
    <p:sldId id="319" r:id="rId53"/>
    <p:sldId id="280" r:id="rId54"/>
    <p:sldId id="282" r:id="rId55"/>
    <p:sldId id="285" r:id="rId5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0000"/>
    <a:srgbClr val="E9F3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50" Type="http://schemas.openxmlformats.org/officeDocument/2006/relationships/slide" Target="slides/slide36.xml"/><Relationship Id="rId55" Type="http://schemas.openxmlformats.org/officeDocument/2006/relationships/slide" Target="slides/slide4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slide" Target="slides/slide27.xml"/><Relationship Id="rId54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slide" Target="slides/slide39.xml"/><Relationship Id="rId58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slide" Target="slides/slide42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5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5E0C7C-D2D0-48E2-B61F-E782620A2582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/>
      <dgm:spPr/>
    </dgm:pt>
    <dgm:pt modelId="{E23A7146-1A23-46C6-93B9-22C6EB5A700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rPr>
            <a:t>ЧЕЛОВЕК</a:t>
          </a:r>
        </a:p>
      </dgm:t>
    </dgm:pt>
    <dgm:pt modelId="{6564125D-B386-4B5C-9D05-7E2890347207}" type="parTrans" cxnId="{6B5D656A-5C36-4EDB-AE72-F05E42FFCFF0}">
      <dgm:prSet/>
      <dgm:spPr/>
    </dgm:pt>
    <dgm:pt modelId="{D2CF44B4-ED9A-4807-BAFB-C6E9CE5FF7EB}" type="sibTrans" cxnId="{6B5D656A-5C36-4EDB-AE72-F05E42FFCFF0}">
      <dgm:prSet/>
      <dgm:spPr/>
    </dgm:pt>
    <dgm:pt modelId="{DFF31A10-22CA-4524-A5C5-DE244BE625A1}" type="pres">
      <dgm:prSet presAssocID="{CC5E0C7C-D2D0-48E2-B61F-E782620A2582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E727914-BAEB-47AD-B40E-246DB38AACD0}" type="pres">
      <dgm:prSet presAssocID="{E23A7146-1A23-46C6-93B9-22C6EB5A700F}" presName="centerShape" presStyleLbl="node0" presStyleIdx="0" presStyleCnt="1"/>
      <dgm:spPr/>
      <dgm:t>
        <a:bodyPr/>
        <a:lstStyle/>
        <a:p>
          <a:endParaRPr lang="ru-RU"/>
        </a:p>
      </dgm:t>
    </dgm:pt>
  </dgm:ptLst>
  <dgm:cxnLst>
    <dgm:cxn modelId="{59AB5A09-E71B-457F-BB57-E84AE0BAB508}" type="presOf" srcId="{E23A7146-1A23-46C6-93B9-22C6EB5A700F}" destId="{CE727914-BAEB-47AD-B40E-246DB38AACD0}" srcOrd="0" destOrd="0" presId="urn:microsoft.com/office/officeart/2005/8/layout/radial1"/>
    <dgm:cxn modelId="{D525FED5-883E-4FC0-9060-18A2E80BF364}" type="presOf" srcId="{CC5E0C7C-D2D0-48E2-B61F-E782620A2582}" destId="{DFF31A10-22CA-4524-A5C5-DE244BE625A1}" srcOrd="0" destOrd="0" presId="urn:microsoft.com/office/officeart/2005/8/layout/radial1"/>
    <dgm:cxn modelId="{6B5D656A-5C36-4EDB-AE72-F05E42FFCFF0}" srcId="{CC5E0C7C-D2D0-48E2-B61F-E782620A2582}" destId="{E23A7146-1A23-46C6-93B9-22C6EB5A700F}" srcOrd="0" destOrd="0" parTransId="{6564125D-B386-4B5C-9D05-7E2890347207}" sibTransId="{D2CF44B4-ED9A-4807-BAFB-C6E9CE5FF7EB}"/>
    <dgm:cxn modelId="{BE6FDCE3-E299-49DF-86FA-5931D66722DA}" type="presParOf" srcId="{DFF31A10-22CA-4524-A5C5-DE244BE625A1}" destId="{CE727914-BAEB-47AD-B40E-246DB38AACD0}" srcOrd="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727914-BAEB-47AD-B40E-246DB38AACD0}">
      <dsp:nvSpPr>
        <dsp:cNvPr id="0" name=""/>
        <dsp:cNvSpPr/>
      </dsp:nvSpPr>
      <dsp:spPr>
        <a:xfrm>
          <a:off x="1338643" y="2762"/>
          <a:ext cx="5023675" cy="502367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5600" b="1" i="0" u="none" strike="noStrike" kern="1200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rPr>
            <a:t>ЧЕЛОВЕК</a:t>
          </a:r>
        </a:p>
      </dsp:txBody>
      <dsp:txXfrm>
        <a:off x="2074343" y="738462"/>
        <a:ext cx="3552275" cy="35522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2391F3-1733-4FDD-B4E7-2C3BDA2300C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F7D0F-3947-4449-BEED-77E4ABE55B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420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4721ED-7872-4C53-968B-23AC037A79F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67E86-D6A4-4DFF-BCA1-51DA4ABFF534}" type="datetimeFigureOut">
              <a:rPr lang="ru-RU"/>
              <a:pPr>
                <a:defRPr/>
              </a:pPr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96C42-2A0B-4915-A1B0-B4009E3F24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46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6896F-40A6-4E23-AB97-D6A66A7C7444}" type="datetimeFigureOut">
              <a:rPr lang="ru-RU"/>
              <a:pPr>
                <a:defRPr/>
              </a:pPr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7AA59-572B-460D-B315-2B28F6B062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31647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02700-1C64-4D13-BFAA-E335EAC8E94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09950-854D-43E6-83D5-A160DBD2FA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469403"/>
      </p:ext>
    </p:extLst>
  </p:cSld>
  <p:clrMapOvr>
    <a:masterClrMapping/>
  </p:clrMapOvr>
  <p:transition>
    <p:pull dir="rd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9E00A-7C58-40AB-BE21-A42283D1C4A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9020E-BE9F-4FFA-A2F1-93C79F1A12C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797939"/>
      </p:ext>
    </p:extLst>
  </p:cSld>
  <p:clrMapOvr>
    <a:masterClrMapping/>
  </p:clrMapOvr>
  <p:transition>
    <p:pull dir="rd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20784-303B-4550-9221-CC5B14464B8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1BDDF-DC07-4318-8DCA-C12AF150AA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623988"/>
      </p:ext>
    </p:extLst>
  </p:cSld>
  <p:clrMapOvr>
    <a:masterClrMapping/>
  </p:clrMapOvr>
  <p:transition>
    <p:pull dir="rd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17F16-72DE-46B6-BE61-834AE8BD010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439EF-A4AC-4352-99DD-75CD7D1615B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64959"/>
      </p:ext>
    </p:extLst>
  </p:cSld>
  <p:clrMapOvr>
    <a:masterClrMapping/>
  </p:clrMapOvr>
  <p:transition>
    <p:pull dir="rd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1749B-9583-4D91-BDD4-0E83BC7EE02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9DB39-8EBC-4731-8248-528D780AFF3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379620"/>
      </p:ext>
    </p:extLst>
  </p:cSld>
  <p:clrMapOvr>
    <a:masterClrMapping/>
  </p:clrMapOvr>
  <p:transition>
    <p:pull dir="rd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45BD2-849A-4F1D-977C-2C4829B37B1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00DA9E-C87C-4360-B8BE-05F412C4999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126407"/>
      </p:ext>
    </p:extLst>
  </p:cSld>
  <p:clrMapOvr>
    <a:masterClrMapping/>
  </p:clrMapOvr>
  <p:transition>
    <p:pull dir="rd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A398B-F252-4904-AFD8-38450A1338A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E7DB4-CC91-4688-87F8-9B8763DDC7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033665"/>
      </p:ext>
    </p:extLst>
  </p:cSld>
  <p:clrMapOvr>
    <a:masterClrMapping/>
  </p:clrMapOvr>
  <p:transition>
    <p:pull dir="rd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12368-1786-4CD1-BAD2-34A4277B138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89DFE-1972-4583-9310-1F1221E16D1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059878"/>
      </p:ext>
    </p:extLst>
  </p:cSld>
  <p:clrMapOvr>
    <a:masterClrMapping/>
  </p:clrMapOvr>
  <p:transition>
    <p:pull dir="rd"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35243-0291-49CE-8263-17F3F44A830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FEA4C-F93B-423E-A548-26F2DD529DC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807526"/>
      </p:ext>
    </p:extLst>
  </p:cSld>
  <p:clrMapOvr>
    <a:masterClrMapping/>
  </p:clrMapOvr>
  <p:transition>
    <p:pull dir="rd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6FE2D-5205-4B6B-A43A-A5446742DC8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409993-871D-4CCC-9500-0B85978CF0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285955"/>
      </p:ext>
    </p:extLst>
  </p:cSld>
  <p:clrMapOvr>
    <a:masterClrMapping/>
  </p:clrMapOvr>
  <p:transition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AAFCB-DD41-4662-9E77-8AD3B49C856F}" type="datetimeFigureOut">
              <a:rPr lang="ru-RU"/>
              <a:pPr>
                <a:defRPr/>
              </a:pPr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3DEBA-EFA5-415B-A81E-8B4DB4C47E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27312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3F4AD-F00C-4C50-9779-EBCAAB78946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D28E3-DD2F-439E-9A0C-F6974A06A4E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847374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99472-93C4-4DFE-AD19-63230764582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A52A5-CCDA-44B4-825A-2AC67E93091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762587"/>
      </p:ext>
    </p:extLst>
  </p:cSld>
  <p:clrMapOvr>
    <a:masterClrMapping/>
  </p:clrMapOvr>
  <p:transition>
    <p:pull dir="rd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7DBE9-61FD-42AD-B8CD-A8652400460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3228F-9FB1-47F0-843E-03C9F32265D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289692"/>
      </p:ext>
    </p:extLst>
  </p:cSld>
  <p:clrMapOvr>
    <a:masterClrMapping/>
  </p:clrMapOvr>
  <p:transition>
    <p:pull dir="rd"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42D5A-FD2D-43F5-9056-6A8F0880951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4D139-37D6-499D-895D-54A09FFC74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924953"/>
      </p:ext>
    </p:extLst>
  </p:cSld>
  <p:clrMapOvr>
    <a:masterClrMapping/>
  </p:clrMapOvr>
  <p:transition>
    <p:pull dir="rd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02700-1C64-4D13-BFAA-E335EAC8E94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09950-854D-43E6-83D5-A160DBD2FA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478971"/>
      </p:ext>
    </p:extLst>
  </p:cSld>
  <p:clrMapOvr>
    <a:masterClrMapping/>
  </p:clrMapOvr>
  <p:transition>
    <p:pull dir="rd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9E00A-7C58-40AB-BE21-A42283D1C4A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9020E-BE9F-4FFA-A2F1-93C79F1A12C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35540"/>
      </p:ext>
    </p:extLst>
  </p:cSld>
  <p:clrMapOvr>
    <a:masterClrMapping/>
  </p:clrMapOvr>
  <p:transition>
    <p:pull dir="rd"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20784-303B-4550-9221-CC5B14464B8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1BDDF-DC07-4318-8DCA-C12AF150AA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018265"/>
      </p:ext>
    </p:extLst>
  </p:cSld>
  <p:clrMapOvr>
    <a:masterClrMapping/>
  </p:clrMapOvr>
  <p:transition>
    <p:pull dir="rd"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17F16-72DE-46B6-BE61-834AE8BD010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439EF-A4AC-4352-99DD-75CD7D1615B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712745"/>
      </p:ext>
    </p:extLst>
  </p:cSld>
  <p:clrMapOvr>
    <a:masterClrMapping/>
  </p:clrMapOvr>
  <p:transition>
    <p:pull dir="rd"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1749B-9583-4D91-BDD4-0E83BC7EE02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9DB39-8EBC-4731-8248-528D780AFF3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612387"/>
      </p:ext>
    </p:extLst>
  </p:cSld>
  <p:clrMapOvr>
    <a:masterClrMapping/>
  </p:clrMapOvr>
  <p:transition>
    <p:pull dir="rd"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45BD2-849A-4F1D-977C-2C4829B37B1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00DA9E-C87C-4360-B8BE-05F412C4999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838207"/>
      </p:ext>
    </p:extLst>
  </p:cSld>
  <p:clrMapOvr>
    <a:masterClrMapping/>
  </p:clrMapOvr>
  <p:transition>
    <p:pull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3F4AD-F00C-4C50-9779-EBCAAB78946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D28E3-DD2F-439E-9A0C-F6974A06A4E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741140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A398B-F252-4904-AFD8-38450A1338A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E7DB4-CC91-4688-87F8-9B8763DDC7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187634"/>
      </p:ext>
    </p:extLst>
  </p:cSld>
  <p:clrMapOvr>
    <a:masterClrMapping/>
  </p:clrMapOvr>
  <p:transition>
    <p:pull dir="rd"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12368-1786-4CD1-BAD2-34A4277B138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89DFE-1972-4583-9310-1F1221E16D1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054588"/>
      </p:ext>
    </p:extLst>
  </p:cSld>
  <p:clrMapOvr>
    <a:masterClrMapping/>
  </p:clrMapOvr>
  <p:transition>
    <p:pull dir="rd"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35243-0291-49CE-8263-17F3F44A830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FEA4C-F93B-423E-A548-26F2DD529DC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984074"/>
      </p:ext>
    </p:extLst>
  </p:cSld>
  <p:clrMapOvr>
    <a:masterClrMapping/>
  </p:clrMapOvr>
  <p:transition>
    <p:pull dir="rd"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6FE2D-5205-4B6B-A43A-A5446742DC8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409993-871D-4CCC-9500-0B85978CF0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809903"/>
      </p:ext>
    </p:extLst>
  </p:cSld>
  <p:clrMapOvr>
    <a:masterClrMapping/>
  </p:clrMapOvr>
  <p:transition>
    <p:pull dir="rd"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BB5446-B366-46B4-ACC6-11A854AAA9A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8AAE6-C857-4113-903A-3A0F9211EAD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54340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114B1-62B1-4B92-BE8D-038CE589CC7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54DC0-6163-4B82-A2EB-BDC2243B488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585766"/>
      </p:ext>
    </p:extLst>
  </p:cSld>
  <p:clrMapOvr>
    <a:masterClrMapping/>
  </p:clrMapOvr>
  <p:transition>
    <p:pull dir="rd"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742C9-DD93-409B-9B86-C72C46A3523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80115-5EDD-45A4-9746-61A3975C3B1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829490"/>
      </p:ext>
    </p:extLst>
  </p:cSld>
  <p:clrMapOvr>
    <a:masterClrMapping/>
  </p:clrMapOvr>
  <p:transition>
    <p:pull dir="rd"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4D59A-1D8A-48E7-AB9D-87F90B0F24DF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5ED82-3707-4B85-9A44-1C53105F61B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82207"/>
      </p:ext>
    </p:extLst>
  </p:cSld>
  <p:clrMapOvr>
    <a:masterClrMapping/>
  </p:clrMapOvr>
  <p:transition>
    <p:pull dir="rd"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A7282-E101-40A8-A8F2-8EB78948928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AD5E1-DBB6-4421-BA09-F1BB96D2F2D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978908"/>
      </p:ext>
    </p:extLst>
  </p:cSld>
  <p:clrMapOvr>
    <a:masterClrMapping/>
  </p:clrMapOvr>
  <p:transition>
    <p:pull dir="rd"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B920D-85EB-40B6-98E6-A63138E2FA3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05F64-2868-47DA-A24B-074A0C4D6B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154242"/>
      </p:ext>
    </p:extLst>
  </p:cSld>
  <p:clrMapOvr>
    <a:masterClrMapping/>
  </p:clrMapOvr>
  <p:transition>
    <p:pull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99472-93C4-4DFE-AD19-63230764582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A52A5-CCDA-44B4-825A-2AC67E93091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837090"/>
      </p:ext>
    </p:extLst>
  </p:cSld>
  <p:clrMapOvr>
    <a:masterClrMapping/>
  </p:clrMapOvr>
  <p:transition>
    <p:pull dir="rd"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0E2E4-A042-431E-B752-48FA8957ACE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1A532D-730A-4E70-ACE2-5B9D729AE3B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781212"/>
      </p:ext>
    </p:extLst>
  </p:cSld>
  <p:clrMapOvr>
    <a:masterClrMapping/>
  </p:clrMapOvr>
  <p:transition>
    <p:pull dir="rd"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225BF-6009-4D05-8805-B428885A632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C0822-24C0-48D9-8014-822E1B4C043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632821"/>
      </p:ext>
    </p:extLst>
  </p:cSld>
  <p:clrMapOvr>
    <a:masterClrMapping/>
  </p:clrMapOvr>
  <p:transition>
    <p:pull dir="rd"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0EE6B-61BF-4D50-A5BA-B1B8B79DC91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4073E-9A08-4C7F-8952-5067F61AC5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858456"/>
      </p:ext>
    </p:extLst>
  </p:cSld>
  <p:clrMapOvr>
    <a:masterClrMapping/>
  </p:clrMapOvr>
  <p:transition>
    <p:pull dir="rd"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E40A3-7A3F-4BEB-912B-92B599399B8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3DD85C-3BA8-4EF7-BD20-C2D5FA36CEE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132596"/>
      </p:ext>
    </p:extLst>
  </p:cSld>
  <p:clrMapOvr>
    <a:masterClrMapping/>
  </p:clrMapOvr>
  <p:transition>
    <p:pull dir="rd"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B934F-8114-4FCC-AB05-44DBDCF4BF91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D7501-6900-43C3-BF27-EACEACADF0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179389"/>
      </p:ext>
    </p:extLst>
  </p:cSld>
  <p:clrMapOvr>
    <a:masterClrMapping/>
  </p:clrMapOvr>
  <p:transition>
    <p:pull dir="rd"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97C34-B623-4711-B804-98EAB585F431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89928-F67C-4478-B2E1-61C95D6BA5A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658183"/>
      </p:ext>
    </p:extLst>
  </p:cSld>
  <p:clrMapOvr>
    <a:masterClrMapping/>
  </p:clrMapOvr>
  <p:transition>
    <p:pull dir="rd"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2EA9D-7BFB-4055-8E78-AF88D2676D8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AF9BF-2323-4951-81D1-3BC2A0D710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672786"/>
      </p:ext>
    </p:extLst>
  </p:cSld>
  <p:clrMapOvr>
    <a:masterClrMapping/>
  </p:clrMapOvr>
  <p:transition>
    <p:pull dir="rd"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FFC8BD-AD79-4932-9870-2295D5A633F1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E324F-54A6-4EB3-9E65-DBB18B136C0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280503"/>
      </p:ext>
    </p:extLst>
  </p:cSld>
  <p:clrMapOvr>
    <a:masterClrMapping/>
  </p:clrMapOvr>
  <p:transition>
    <p:pull dir="rd"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BB5446-B366-46B4-ACC6-11A854AAA9A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8AAE6-C857-4113-903A-3A0F9211EAD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145665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114B1-62B1-4B92-BE8D-038CE589CC7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54DC0-6163-4B82-A2EB-BDC2243B488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72850"/>
      </p:ext>
    </p:extLst>
  </p:cSld>
  <p:clrMapOvr>
    <a:masterClrMapping/>
  </p:clrMapOvr>
  <p:transition>
    <p:pull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7DBE9-61FD-42AD-B8CD-A8652400460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3228F-9FB1-47F0-843E-03C9F32265D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04693"/>
      </p:ext>
    </p:extLst>
  </p:cSld>
  <p:clrMapOvr>
    <a:masterClrMapping/>
  </p:clrMapOvr>
  <p:transition>
    <p:pull dir="rd"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742C9-DD93-409B-9B86-C72C46A3523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80115-5EDD-45A4-9746-61A3975C3B1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456116"/>
      </p:ext>
    </p:extLst>
  </p:cSld>
  <p:clrMapOvr>
    <a:masterClrMapping/>
  </p:clrMapOvr>
  <p:transition>
    <p:pull dir="rd"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4D59A-1D8A-48E7-AB9D-87F90B0F24DF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5ED82-3707-4B85-9A44-1C53105F61B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88619"/>
      </p:ext>
    </p:extLst>
  </p:cSld>
  <p:clrMapOvr>
    <a:masterClrMapping/>
  </p:clrMapOvr>
  <p:transition>
    <p:pull dir="rd"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A7282-E101-40A8-A8F2-8EB78948928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AD5E1-DBB6-4421-BA09-F1BB96D2F2D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118653"/>
      </p:ext>
    </p:extLst>
  </p:cSld>
  <p:clrMapOvr>
    <a:masterClrMapping/>
  </p:clrMapOvr>
  <p:transition>
    <p:pull dir="rd"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B920D-85EB-40B6-98E6-A63138E2FA3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05F64-2868-47DA-A24B-074A0C4D6B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543701"/>
      </p:ext>
    </p:extLst>
  </p:cSld>
  <p:clrMapOvr>
    <a:masterClrMapping/>
  </p:clrMapOvr>
  <p:transition>
    <p:pull dir="rd"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0E2E4-A042-431E-B752-48FA8957ACE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1A532D-730A-4E70-ACE2-5B9D729AE3B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047245"/>
      </p:ext>
    </p:extLst>
  </p:cSld>
  <p:clrMapOvr>
    <a:masterClrMapping/>
  </p:clrMapOvr>
  <p:transition>
    <p:pull dir="rd"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225BF-6009-4D05-8805-B428885A632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C0822-24C0-48D9-8014-822E1B4C043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184453"/>
      </p:ext>
    </p:extLst>
  </p:cSld>
  <p:clrMapOvr>
    <a:masterClrMapping/>
  </p:clrMapOvr>
  <p:transition>
    <p:pull dir="rd"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0EE6B-61BF-4D50-A5BA-B1B8B79DC91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4073E-9A08-4C7F-8952-5067F61AC5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262200"/>
      </p:ext>
    </p:extLst>
  </p:cSld>
  <p:clrMapOvr>
    <a:masterClrMapping/>
  </p:clrMapOvr>
  <p:transition>
    <p:pull dir="rd"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E40A3-7A3F-4BEB-912B-92B599399B8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3DD85C-3BA8-4EF7-BD20-C2D5FA36CEE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348770"/>
      </p:ext>
    </p:extLst>
  </p:cSld>
  <p:clrMapOvr>
    <a:masterClrMapping/>
  </p:clrMapOvr>
  <p:transition>
    <p:pull dir="rd"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B934F-8114-4FCC-AB05-44DBDCF4BF91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D7501-6900-43C3-BF27-EACEACADF0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671847"/>
      </p:ext>
    </p:extLst>
  </p:cSld>
  <p:clrMapOvr>
    <a:masterClrMapping/>
  </p:clrMapOvr>
  <p:transition>
    <p:pull dir="rd"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97C34-B623-4711-B804-98EAB585F431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89928-F67C-4478-B2E1-61C95D6BA5A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591612"/>
      </p:ext>
    </p:extLst>
  </p:cSld>
  <p:clrMapOvr>
    <a:masterClrMapping/>
  </p:clrMapOvr>
  <p:transition>
    <p:pull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42D5A-FD2D-43F5-9056-6A8F0880951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4D139-37D6-499D-895D-54A09FFC74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067322"/>
      </p:ext>
    </p:extLst>
  </p:cSld>
  <p:clrMapOvr>
    <a:masterClrMapping/>
  </p:clrMapOvr>
  <p:transition>
    <p:pull dir="rd"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2EA9D-7BFB-4055-8E78-AF88D2676D8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AF9BF-2323-4951-81D1-3BC2A0D710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579121"/>
      </p:ext>
    </p:extLst>
  </p:cSld>
  <p:clrMapOvr>
    <a:masterClrMapping/>
  </p:clrMapOvr>
  <p:transition>
    <p:pull dir="rd"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FFC8BD-AD79-4932-9870-2295D5A633F1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E324F-54A6-4EB3-9E65-DBB18B136C0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5246"/>
      </p:ext>
    </p:extLst>
  </p:cSld>
  <p:clrMapOvr>
    <a:masterClrMapping/>
  </p:clrMapOvr>
  <p:transition>
    <p:pull dir="rd"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BB5446-B366-46B4-ACC6-11A854AAA9A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8AAE6-C857-4113-903A-3A0F9211EAD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182939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114B1-62B1-4B92-BE8D-038CE589CC7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54DC0-6163-4B82-A2EB-BDC2243B488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924129"/>
      </p:ext>
    </p:extLst>
  </p:cSld>
  <p:clrMapOvr>
    <a:masterClrMapping/>
  </p:clrMapOvr>
  <p:transition>
    <p:pull dir="rd"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742C9-DD93-409B-9B86-C72C46A3523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80115-5EDD-45A4-9746-61A3975C3B1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889803"/>
      </p:ext>
    </p:extLst>
  </p:cSld>
  <p:clrMapOvr>
    <a:masterClrMapping/>
  </p:clrMapOvr>
  <p:transition>
    <p:pull dir="rd"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4D59A-1D8A-48E7-AB9D-87F90B0F24DF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5ED82-3707-4B85-9A44-1C53105F61B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806775"/>
      </p:ext>
    </p:extLst>
  </p:cSld>
  <p:clrMapOvr>
    <a:masterClrMapping/>
  </p:clrMapOvr>
  <p:transition>
    <p:pull dir="rd"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A7282-E101-40A8-A8F2-8EB78948928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AD5E1-DBB6-4421-BA09-F1BB96D2F2D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432500"/>
      </p:ext>
    </p:extLst>
  </p:cSld>
  <p:clrMapOvr>
    <a:masterClrMapping/>
  </p:clrMapOvr>
  <p:transition>
    <p:pull dir="rd"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B920D-85EB-40B6-98E6-A63138E2FA3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05F64-2868-47DA-A24B-074A0C4D6B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974507"/>
      </p:ext>
    </p:extLst>
  </p:cSld>
  <p:clrMapOvr>
    <a:masterClrMapping/>
  </p:clrMapOvr>
  <p:transition>
    <p:pull dir="rd"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0E2E4-A042-431E-B752-48FA8957ACE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1A532D-730A-4E70-ACE2-5B9D729AE3B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73461"/>
      </p:ext>
    </p:extLst>
  </p:cSld>
  <p:clrMapOvr>
    <a:masterClrMapping/>
  </p:clrMapOvr>
  <p:transition>
    <p:pull dir="rd"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225BF-6009-4D05-8805-B428885A632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C0822-24C0-48D9-8014-822E1B4C043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412897"/>
      </p:ext>
    </p:extLst>
  </p:cSld>
  <p:clrMapOvr>
    <a:masterClrMapping/>
  </p:clrMapOvr>
  <p:transition>
    <p:pull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02700-1C64-4D13-BFAA-E335EAC8E94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09950-854D-43E6-83D5-A160DBD2FA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470246"/>
      </p:ext>
    </p:extLst>
  </p:cSld>
  <p:clrMapOvr>
    <a:masterClrMapping/>
  </p:clrMapOvr>
  <p:transition>
    <p:pull dir="rd"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0EE6B-61BF-4D50-A5BA-B1B8B79DC91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4073E-9A08-4C7F-8952-5067F61AC5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336840"/>
      </p:ext>
    </p:extLst>
  </p:cSld>
  <p:clrMapOvr>
    <a:masterClrMapping/>
  </p:clrMapOvr>
  <p:transition>
    <p:pull dir="rd"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E40A3-7A3F-4BEB-912B-92B599399B8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3DD85C-3BA8-4EF7-BD20-C2D5FA36CEE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920044"/>
      </p:ext>
    </p:extLst>
  </p:cSld>
  <p:clrMapOvr>
    <a:masterClrMapping/>
  </p:clrMapOvr>
  <p:transition>
    <p:pull dir="rd"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B934F-8114-4FCC-AB05-44DBDCF4BF91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D7501-6900-43C3-BF27-EACEACADF0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505530"/>
      </p:ext>
    </p:extLst>
  </p:cSld>
  <p:clrMapOvr>
    <a:masterClrMapping/>
  </p:clrMapOvr>
  <p:transition>
    <p:pull dir="rd"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97C34-B623-4711-B804-98EAB585F431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89928-F67C-4478-B2E1-61C95D6BA5A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78126"/>
      </p:ext>
    </p:extLst>
  </p:cSld>
  <p:clrMapOvr>
    <a:masterClrMapping/>
  </p:clrMapOvr>
  <p:transition>
    <p:pull dir="rd"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2EA9D-7BFB-4055-8E78-AF88D2676D8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AF9BF-2323-4951-81D1-3BC2A0D710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447873"/>
      </p:ext>
    </p:extLst>
  </p:cSld>
  <p:clrMapOvr>
    <a:masterClrMapping/>
  </p:clrMapOvr>
  <p:transition>
    <p:pull dir="rd"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FFC8BD-AD79-4932-9870-2295D5A633F1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E324F-54A6-4EB3-9E65-DBB18B136C0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254575"/>
      </p:ext>
    </p:extLst>
  </p:cSld>
  <p:clrMapOvr>
    <a:masterClrMapping/>
  </p:clrMapOvr>
  <p:transition>
    <p:pull dir="rd"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BB5446-B366-46B4-ACC6-11A854AAA9A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8AAE6-C857-4113-903A-3A0F9211EAD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655832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114B1-62B1-4B92-BE8D-038CE589CC7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54DC0-6163-4B82-A2EB-BDC2243B488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637219"/>
      </p:ext>
    </p:extLst>
  </p:cSld>
  <p:clrMapOvr>
    <a:masterClrMapping/>
  </p:clrMapOvr>
  <p:transition>
    <p:pull dir="rd"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742C9-DD93-409B-9B86-C72C46A3523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80115-5EDD-45A4-9746-61A3975C3B1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785559"/>
      </p:ext>
    </p:extLst>
  </p:cSld>
  <p:clrMapOvr>
    <a:masterClrMapping/>
  </p:clrMapOvr>
  <p:transition>
    <p:pull dir="rd"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4D59A-1D8A-48E7-AB9D-87F90B0F24DF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5ED82-3707-4B85-9A44-1C53105F61B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744726"/>
      </p:ext>
    </p:extLst>
  </p:cSld>
  <p:clrMapOvr>
    <a:masterClrMapping/>
  </p:clrMapOvr>
  <p:transition>
    <p:pull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9E00A-7C58-40AB-BE21-A42283D1C4A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9020E-BE9F-4FFA-A2F1-93C79F1A12C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293575"/>
      </p:ext>
    </p:extLst>
  </p:cSld>
  <p:clrMapOvr>
    <a:masterClrMapping/>
  </p:clrMapOvr>
  <p:transition>
    <p:pull dir="rd"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A7282-E101-40A8-A8F2-8EB78948928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AD5E1-DBB6-4421-BA09-F1BB96D2F2D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693626"/>
      </p:ext>
    </p:extLst>
  </p:cSld>
  <p:clrMapOvr>
    <a:masterClrMapping/>
  </p:clrMapOvr>
  <p:transition>
    <p:pull dir="rd"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B920D-85EB-40B6-98E6-A63138E2FA3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05F64-2868-47DA-A24B-074A0C4D6B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173939"/>
      </p:ext>
    </p:extLst>
  </p:cSld>
  <p:clrMapOvr>
    <a:masterClrMapping/>
  </p:clrMapOvr>
  <p:transition>
    <p:pull dir="rd"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0E2E4-A042-431E-B752-48FA8957ACE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1A532D-730A-4E70-ACE2-5B9D729AE3B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559831"/>
      </p:ext>
    </p:extLst>
  </p:cSld>
  <p:clrMapOvr>
    <a:masterClrMapping/>
  </p:clrMapOvr>
  <p:transition>
    <p:pull dir="rd"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225BF-6009-4D05-8805-B428885A632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C0822-24C0-48D9-8014-822E1B4C043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767353"/>
      </p:ext>
    </p:extLst>
  </p:cSld>
  <p:clrMapOvr>
    <a:masterClrMapping/>
  </p:clrMapOvr>
  <p:transition>
    <p:pull dir="rd"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0EE6B-61BF-4D50-A5BA-B1B8B79DC91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4073E-9A08-4C7F-8952-5067F61AC5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638232"/>
      </p:ext>
    </p:extLst>
  </p:cSld>
  <p:clrMapOvr>
    <a:masterClrMapping/>
  </p:clrMapOvr>
  <p:transition>
    <p:pull dir="rd"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E40A3-7A3F-4BEB-912B-92B599399B8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3DD85C-3BA8-4EF7-BD20-C2D5FA36CEE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57226"/>
      </p:ext>
    </p:extLst>
  </p:cSld>
  <p:clrMapOvr>
    <a:masterClrMapping/>
  </p:clrMapOvr>
  <p:transition>
    <p:pull dir="rd"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B934F-8114-4FCC-AB05-44DBDCF4BF91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D7501-6900-43C3-BF27-EACEACADF0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792891"/>
      </p:ext>
    </p:extLst>
  </p:cSld>
  <p:clrMapOvr>
    <a:masterClrMapping/>
  </p:clrMapOvr>
  <p:transition>
    <p:pull dir="rd"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97C34-B623-4711-B804-98EAB585F431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89928-F67C-4478-B2E1-61C95D6BA5A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806423"/>
      </p:ext>
    </p:extLst>
  </p:cSld>
  <p:clrMapOvr>
    <a:masterClrMapping/>
  </p:clrMapOvr>
  <p:transition>
    <p:pull dir="rd"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2EA9D-7BFB-4055-8E78-AF88D2676D8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AF9BF-2323-4951-81D1-3BC2A0D710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835458"/>
      </p:ext>
    </p:extLst>
  </p:cSld>
  <p:clrMapOvr>
    <a:masterClrMapping/>
  </p:clrMapOvr>
  <p:transition>
    <p:pull dir="rd"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FFC8BD-AD79-4932-9870-2295D5A633F1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E324F-54A6-4EB3-9E65-DBB18B136C0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983690"/>
      </p:ext>
    </p:extLst>
  </p:cSld>
  <p:clrMapOvr>
    <a:masterClrMapping/>
  </p:clrMapOvr>
  <p:transition>
    <p:pull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20784-303B-4550-9221-CC5B14464B8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1BDDF-DC07-4318-8DCA-C12AF150AA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351236"/>
      </p:ext>
    </p:extLst>
  </p:cSld>
  <p:clrMapOvr>
    <a:masterClrMapping/>
  </p:clrMapOvr>
  <p:transition>
    <p:pull dir="rd"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BB5446-B366-46B4-ACC6-11A854AAA9A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8AAE6-C857-4113-903A-3A0F9211EAD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094610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114B1-62B1-4B92-BE8D-038CE589CC7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54DC0-6163-4B82-A2EB-BDC2243B488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186912"/>
      </p:ext>
    </p:extLst>
  </p:cSld>
  <p:clrMapOvr>
    <a:masterClrMapping/>
  </p:clrMapOvr>
  <p:transition>
    <p:pull dir="rd"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742C9-DD93-409B-9B86-C72C46A3523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80115-5EDD-45A4-9746-61A3975C3B1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563106"/>
      </p:ext>
    </p:extLst>
  </p:cSld>
  <p:clrMapOvr>
    <a:masterClrMapping/>
  </p:clrMapOvr>
  <p:transition>
    <p:pull dir="rd"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4D59A-1D8A-48E7-AB9D-87F90B0F24DF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5ED82-3707-4B85-9A44-1C53105F61B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185677"/>
      </p:ext>
    </p:extLst>
  </p:cSld>
  <p:clrMapOvr>
    <a:masterClrMapping/>
  </p:clrMapOvr>
  <p:transition>
    <p:pull dir="rd"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A7282-E101-40A8-A8F2-8EB78948928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AD5E1-DBB6-4421-BA09-F1BB96D2F2D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821843"/>
      </p:ext>
    </p:extLst>
  </p:cSld>
  <p:clrMapOvr>
    <a:masterClrMapping/>
  </p:clrMapOvr>
  <p:transition>
    <p:pull dir="rd"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B920D-85EB-40B6-98E6-A63138E2FA3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05F64-2868-47DA-A24B-074A0C4D6B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110876"/>
      </p:ext>
    </p:extLst>
  </p:cSld>
  <p:clrMapOvr>
    <a:masterClrMapping/>
  </p:clrMapOvr>
  <p:transition>
    <p:pull dir="rd"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0E2E4-A042-431E-B752-48FA8957ACE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1A532D-730A-4E70-ACE2-5B9D729AE3B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079312"/>
      </p:ext>
    </p:extLst>
  </p:cSld>
  <p:clrMapOvr>
    <a:masterClrMapping/>
  </p:clrMapOvr>
  <p:transition>
    <p:pull dir="rd"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225BF-6009-4D05-8805-B428885A632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C0822-24C0-48D9-8014-822E1B4C043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715175"/>
      </p:ext>
    </p:extLst>
  </p:cSld>
  <p:clrMapOvr>
    <a:masterClrMapping/>
  </p:clrMapOvr>
  <p:transition>
    <p:pull dir="rd"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0EE6B-61BF-4D50-A5BA-B1B8B79DC91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4073E-9A08-4C7F-8952-5067F61AC5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128671"/>
      </p:ext>
    </p:extLst>
  </p:cSld>
  <p:clrMapOvr>
    <a:masterClrMapping/>
  </p:clrMapOvr>
  <p:transition>
    <p:pull dir="rd"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E40A3-7A3F-4BEB-912B-92B599399B8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3DD85C-3BA8-4EF7-BD20-C2D5FA36CEE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483077"/>
      </p:ext>
    </p:extLst>
  </p:cSld>
  <p:clrMapOvr>
    <a:masterClrMapping/>
  </p:clrMapOvr>
  <p:transition>
    <p:pull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17F16-72DE-46B6-BE61-834AE8BD010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439EF-A4AC-4352-99DD-75CD7D1615B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778694"/>
      </p:ext>
    </p:extLst>
  </p:cSld>
  <p:clrMapOvr>
    <a:masterClrMapping/>
  </p:clrMapOvr>
  <p:transition>
    <p:pull dir="rd"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B934F-8114-4FCC-AB05-44DBDCF4BF91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D7501-6900-43C3-BF27-EACEACADF0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345490"/>
      </p:ext>
    </p:extLst>
  </p:cSld>
  <p:clrMapOvr>
    <a:masterClrMapping/>
  </p:clrMapOvr>
  <p:transition>
    <p:pull dir="rd"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97C34-B623-4711-B804-98EAB585F431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89928-F67C-4478-B2E1-61C95D6BA5A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859061"/>
      </p:ext>
    </p:extLst>
  </p:cSld>
  <p:clrMapOvr>
    <a:masterClrMapping/>
  </p:clrMapOvr>
  <p:transition>
    <p:pull dir="rd"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2EA9D-7BFB-4055-8E78-AF88D2676D8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AF9BF-2323-4951-81D1-3BC2A0D710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330551"/>
      </p:ext>
    </p:extLst>
  </p:cSld>
  <p:clrMapOvr>
    <a:masterClrMapping/>
  </p:clrMapOvr>
  <p:transition>
    <p:pull dir="rd"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FFC8BD-AD79-4932-9870-2295D5A633F1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E324F-54A6-4EB3-9E65-DBB18B136C0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224752"/>
      </p:ext>
    </p:extLst>
  </p:cSld>
  <p:clrMapOvr>
    <a:masterClrMapping/>
  </p:clrMapOvr>
  <p:transition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9F63E-1B8E-4B91-BE93-263E799DC1AC}" type="datetimeFigureOut">
              <a:rPr lang="ru-RU"/>
              <a:pPr>
                <a:defRPr/>
              </a:pPr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8FC12-7A18-46AF-8FE8-9D8FB16AA9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7541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1749B-9583-4D91-BDD4-0E83BC7EE02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9DB39-8EBC-4731-8248-528D780AFF3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247428"/>
      </p:ext>
    </p:extLst>
  </p:cSld>
  <p:clrMapOvr>
    <a:masterClrMapping/>
  </p:clrMapOvr>
  <p:transition>
    <p:pull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45BD2-849A-4F1D-977C-2C4829B37B1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00DA9E-C87C-4360-B8BE-05F412C4999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690124"/>
      </p:ext>
    </p:extLst>
  </p:cSld>
  <p:clrMapOvr>
    <a:masterClrMapping/>
  </p:clrMapOvr>
  <p:transition>
    <p:pull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A398B-F252-4904-AFD8-38450A1338A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E7DB4-CC91-4688-87F8-9B8763DDC7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296447"/>
      </p:ext>
    </p:extLst>
  </p:cSld>
  <p:clrMapOvr>
    <a:masterClrMapping/>
  </p:clrMapOvr>
  <p:transition>
    <p:pull dir="r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12368-1786-4CD1-BAD2-34A4277B138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89DFE-1972-4583-9310-1F1221E16D1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96667"/>
      </p:ext>
    </p:extLst>
  </p:cSld>
  <p:clrMapOvr>
    <a:masterClrMapping/>
  </p:clrMapOvr>
  <p:transition>
    <p:pull dir="r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35243-0291-49CE-8263-17F3F44A830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FEA4C-F93B-423E-A548-26F2DD529DC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245911"/>
      </p:ext>
    </p:extLst>
  </p:cSld>
  <p:clrMapOvr>
    <a:masterClrMapping/>
  </p:clrMapOvr>
  <p:transition>
    <p:pull dir="r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6FE2D-5205-4B6B-A43A-A5446742DC8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409993-871D-4CCC-9500-0B85978CF0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835730"/>
      </p:ext>
    </p:extLst>
  </p:cSld>
  <p:clrMapOvr>
    <a:masterClrMapping/>
  </p:clrMapOvr>
  <p:transition>
    <p:pull dir="r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3F4AD-F00C-4C50-9779-EBCAAB78946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D28E3-DD2F-439E-9A0C-F6974A06A4E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494585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99472-93C4-4DFE-AD19-63230764582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A52A5-CCDA-44B4-825A-2AC67E93091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843696"/>
      </p:ext>
    </p:extLst>
  </p:cSld>
  <p:clrMapOvr>
    <a:masterClrMapping/>
  </p:clrMapOvr>
  <p:transition>
    <p:pull dir="r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7DBE9-61FD-42AD-B8CD-A8652400460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3228F-9FB1-47F0-843E-03C9F32265D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899180"/>
      </p:ext>
    </p:extLst>
  </p:cSld>
  <p:clrMapOvr>
    <a:masterClrMapping/>
  </p:clrMapOvr>
  <p:transition>
    <p:pull dir="r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42D5A-FD2D-43F5-9056-6A8F0880951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4D139-37D6-499D-895D-54A09FFC74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361894"/>
      </p:ext>
    </p:extLst>
  </p:cSld>
  <p:clrMapOvr>
    <a:masterClrMapping/>
  </p:clrMapOvr>
  <p:transition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335DD-59C5-49C9-BE8B-A2918BEB8678}" type="datetimeFigureOut">
              <a:rPr lang="ru-RU"/>
              <a:pPr>
                <a:defRPr/>
              </a:pPr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FD2D3-D673-460E-AEE5-1F9C03084A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3337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02700-1C64-4D13-BFAA-E335EAC8E94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09950-854D-43E6-83D5-A160DBD2FA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286923"/>
      </p:ext>
    </p:extLst>
  </p:cSld>
  <p:clrMapOvr>
    <a:masterClrMapping/>
  </p:clrMapOvr>
  <p:transition>
    <p:pull dir="r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9E00A-7C58-40AB-BE21-A42283D1C4A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9020E-BE9F-4FFA-A2F1-93C79F1A12C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921313"/>
      </p:ext>
    </p:extLst>
  </p:cSld>
  <p:clrMapOvr>
    <a:masterClrMapping/>
  </p:clrMapOvr>
  <p:transition>
    <p:pull dir="r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20784-303B-4550-9221-CC5B14464B8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1BDDF-DC07-4318-8DCA-C12AF150AA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106319"/>
      </p:ext>
    </p:extLst>
  </p:cSld>
  <p:clrMapOvr>
    <a:masterClrMapping/>
  </p:clrMapOvr>
  <p:transition>
    <p:pull dir="r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17F16-72DE-46B6-BE61-834AE8BD010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439EF-A4AC-4352-99DD-75CD7D1615B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844670"/>
      </p:ext>
    </p:extLst>
  </p:cSld>
  <p:clrMapOvr>
    <a:masterClrMapping/>
  </p:clrMapOvr>
  <p:transition>
    <p:pull dir="r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1749B-9583-4D91-BDD4-0E83BC7EE02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9DB39-8EBC-4731-8248-528D780AFF3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103118"/>
      </p:ext>
    </p:extLst>
  </p:cSld>
  <p:clrMapOvr>
    <a:masterClrMapping/>
  </p:clrMapOvr>
  <p:transition>
    <p:pull dir="r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45BD2-849A-4F1D-977C-2C4829B37B1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00DA9E-C87C-4360-B8BE-05F412C4999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381329"/>
      </p:ext>
    </p:extLst>
  </p:cSld>
  <p:clrMapOvr>
    <a:masterClrMapping/>
  </p:clrMapOvr>
  <p:transition>
    <p:pull dir="r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A398B-F252-4904-AFD8-38450A1338A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E7DB4-CC91-4688-87F8-9B8763DDC7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679471"/>
      </p:ext>
    </p:extLst>
  </p:cSld>
  <p:clrMapOvr>
    <a:masterClrMapping/>
  </p:clrMapOvr>
  <p:transition>
    <p:pull dir="r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12368-1786-4CD1-BAD2-34A4277B138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89DFE-1972-4583-9310-1F1221E16D1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847754"/>
      </p:ext>
    </p:extLst>
  </p:cSld>
  <p:clrMapOvr>
    <a:masterClrMapping/>
  </p:clrMapOvr>
  <p:transition>
    <p:pull dir="r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35243-0291-49CE-8263-17F3F44A830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FEA4C-F93B-423E-A548-26F2DD529DC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198035"/>
      </p:ext>
    </p:extLst>
  </p:cSld>
  <p:clrMapOvr>
    <a:masterClrMapping/>
  </p:clrMapOvr>
  <p:transition>
    <p:pull dir="r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6FE2D-5205-4B6B-A43A-A5446742DC8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409993-871D-4CCC-9500-0B85978CF0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042779"/>
      </p:ext>
    </p:extLst>
  </p:cSld>
  <p:clrMapOvr>
    <a:masterClrMapping/>
  </p:clrMapOvr>
  <p:transition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35BD-3271-463B-960B-342DAB79C2C1}" type="datetimeFigureOut">
              <a:rPr lang="ru-RU"/>
              <a:pPr>
                <a:defRPr/>
              </a:pPr>
              <a:t>07.02.2023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EC67B-71F1-477B-8DBB-7AD54EF9AC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16165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3F4AD-F00C-4C50-9779-EBCAAB78946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D28E3-DD2F-439E-9A0C-F6974A06A4E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632709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99472-93C4-4DFE-AD19-63230764582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A52A5-CCDA-44B4-825A-2AC67E93091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081650"/>
      </p:ext>
    </p:extLst>
  </p:cSld>
  <p:clrMapOvr>
    <a:masterClrMapping/>
  </p:clrMapOvr>
  <p:transition>
    <p:pull dir="rd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7DBE9-61FD-42AD-B8CD-A8652400460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3228F-9FB1-47F0-843E-03C9F32265D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53187"/>
      </p:ext>
    </p:extLst>
  </p:cSld>
  <p:clrMapOvr>
    <a:masterClrMapping/>
  </p:clrMapOvr>
  <p:transition>
    <p:pull dir="rd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42D5A-FD2D-43F5-9056-6A8F0880951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4D139-37D6-499D-895D-54A09FFC74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245328"/>
      </p:ext>
    </p:extLst>
  </p:cSld>
  <p:clrMapOvr>
    <a:masterClrMapping/>
  </p:clrMapOvr>
  <p:transition>
    <p:pull dir="rd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02700-1C64-4D13-BFAA-E335EAC8E94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09950-854D-43E6-83D5-A160DBD2FA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043391"/>
      </p:ext>
    </p:extLst>
  </p:cSld>
  <p:clrMapOvr>
    <a:masterClrMapping/>
  </p:clrMapOvr>
  <p:transition>
    <p:pull dir="rd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9E00A-7C58-40AB-BE21-A42283D1C4A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9020E-BE9F-4FFA-A2F1-93C79F1A12C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129834"/>
      </p:ext>
    </p:extLst>
  </p:cSld>
  <p:clrMapOvr>
    <a:masterClrMapping/>
  </p:clrMapOvr>
  <p:transition>
    <p:pull dir="rd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20784-303B-4550-9221-CC5B14464B8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1BDDF-DC07-4318-8DCA-C12AF150AA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954600"/>
      </p:ext>
    </p:extLst>
  </p:cSld>
  <p:clrMapOvr>
    <a:masterClrMapping/>
  </p:clrMapOvr>
  <p:transition>
    <p:pull dir="rd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17F16-72DE-46B6-BE61-834AE8BD010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439EF-A4AC-4352-99DD-75CD7D1615B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479971"/>
      </p:ext>
    </p:extLst>
  </p:cSld>
  <p:clrMapOvr>
    <a:masterClrMapping/>
  </p:clrMapOvr>
  <p:transition>
    <p:pull dir="rd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1749B-9583-4D91-BDD4-0E83BC7EE02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9DB39-8EBC-4731-8248-528D780AFF3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567561"/>
      </p:ext>
    </p:extLst>
  </p:cSld>
  <p:clrMapOvr>
    <a:masterClrMapping/>
  </p:clrMapOvr>
  <p:transition>
    <p:pull dir="rd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45BD2-849A-4F1D-977C-2C4829B37B1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00DA9E-C87C-4360-B8BE-05F412C4999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829695"/>
      </p:ext>
    </p:extLst>
  </p:cSld>
  <p:clrMapOvr>
    <a:masterClrMapping/>
  </p:clrMapOvr>
  <p:transition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F94E6-71A8-449D-AAA1-FD6F8C5D0A8A}" type="datetimeFigureOut">
              <a:rPr lang="ru-RU"/>
              <a:pPr>
                <a:defRPr/>
              </a:pPr>
              <a:t>07.02.2023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391C3-932C-4752-8665-F726C57AD2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99316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A398B-F252-4904-AFD8-38450A1338A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E7DB4-CC91-4688-87F8-9B8763DDC7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542187"/>
      </p:ext>
    </p:extLst>
  </p:cSld>
  <p:clrMapOvr>
    <a:masterClrMapping/>
  </p:clrMapOvr>
  <p:transition>
    <p:pull dir="rd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12368-1786-4CD1-BAD2-34A4277B138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89DFE-1972-4583-9310-1F1221E16D1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953957"/>
      </p:ext>
    </p:extLst>
  </p:cSld>
  <p:clrMapOvr>
    <a:masterClrMapping/>
  </p:clrMapOvr>
  <p:transition>
    <p:pull dir="rd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35243-0291-49CE-8263-17F3F44A830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FEA4C-F93B-423E-A548-26F2DD529DC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958068"/>
      </p:ext>
    </p:extLst>
  </p:cSld>
  <p:clrMapOvr>
    <a:masterClrMapping/>
  </p:clrMapOvr>
  <p:transition>
    <p:pull dir="rd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6FE2D-5205-4B6B-A43A-A5446742DC8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409993-871D-4CCC-9500-0B85978CF0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62328"/>
      </p:ext>
    </p:extLst>
  </p:cSld>
  <p:clrMapOvr>
    <a:masterClrMapping/>
  </p:clrMapOvr>
  <p:transition>
    <p:pull dir="rd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3F4AD-F00C-4C50-9779-EBCAAB78946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D28E3-DD2F-439E-9A0C-F6974A06A4E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431679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99472-93C4-4DFE-AD19-63230764582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A52A5-CCDA-44B4-825A-2AC67E93091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096358"/>
      </p:ext>
    </p:extLst>
  </p:cSld>
  <p:clrMapOvr>
    <a:masterClrMapping/>
  </p:clrMapOvr>
  <p:transition>
    <p:pull dir="rd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7DBE9-61FD-42AD-B8CD-A8652400460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3228F-9FB1-47F0-843E-03C9F32265D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989150"/>
      </p:ext>
    </p:extLst>
  </p:cSld>
  <p:clrMapOvr>
    <a:masterClrMapping/>
  </p:clrMapOvr>
  <p:transition>
    <p:pull dir="rd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42D5A-FD2D-43F5-9056-6A8F0880951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4D139-37D6-499D-895D-54A09FFC74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832697"/>
      </p:ext>
    </p:extLst>
  </p:cSld>
  <p:clrMapOvr>
    <a:masterClrMapping/>
  </p:clrMapOvr>
  <p:transition>
    <p:pull dir="rd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02700-1C64-4D13-BFAA-E335EAC8E94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09950-854D-43E6-83D5-A160DBD2FA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773002"/>
      </p:ext>
    </p:extLst>
  </p:cSld>
  <p:clrMapOvr>
    <a:masterClrMapping/>
  </p:clrMapOvr>
  <p:transition>
    <p:pull dir="rd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9E00A-7C58-40AB-BE21-A42283D1C4A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9020E-BE9F-4FFA-A2F1-93C79F1A12C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147579"/>
      </p:ext>
    </p:extLst>
  </p:cSld>
  <p:clrMapOvr>
    <a:masterClrMapping/>
  </p:clrMapOvr>
  <p:transition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DA154-E9D0-40C8-BC7A-5ECA56646D17}" type="datetimeFigureOut">
              <a:rPr lang="ru-RU"/>
              <a:pPr>
                <a:defRPr/>
              </a:pPr>
              <a:t>07.02.2023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9BD61-7477-448F-8626-0895CE48D3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22982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20784-303B-4550-9221-CC5B14464B8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1BDDF-DC07-4318-8DCA-C12AF150AA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723971"/>
      </p:ext>
    </p:extLst>
  </p:cSld>
  <p:clrMapOvr>
    <a:masterClrMapping/>
  </p:clrMapOvr>
  <p:transition>
    <p:pull dir="rd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17F16-72DE-46B6-BE61-834AE8BD010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439EF-A4AC-4352-99DD-75CD7D1615B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315367"/>
      </p:ext>
    </p:extLst>
  </p:cSld>
  <p:clrMapOvr>
    <a:masterClrMapping/>
  </p:clrMapOvr>
  <p:transition>
    <p:pull dir="rd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1749B-9583-4D91-BDD4-0E83BC7EE02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9DB39-8EBC-4731-8248-528D780AFF3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842375"/>
      </p:ext>
    </p:extLst>
  </p:cSld>
  <p:clrMapOvr>
    <a:masterClrMapping/>
  </p:clrMapOvr>
  <p:transition>
    <p:pull dir="rd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45BD2-849A-4F1D-977C-2C4829B37B1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00DA9E-C87C-4360-B8BE-05F412C4999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663537"/>
      </p:ext>
    </p:extLst>
  </p:cSld>
  <p:clrMapOvr>
    <a:masterClrMapping/>
  </p:clrMapOvr>
  <p:transition>
    <p:pull dir="rd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A398B-F252-4904-AFD8-38450A1338A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E7DB4-CC91-4688-87F8-9B8763DDC7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047393"/>
      </p:ext>
    </p:extLst>
  </p:cSld>
  <p:clrMapOvr>
    <a:masterClrMapping/>
  </p:clrMapOvr>
  <p:transition>
    <p:pull dir="rd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12368-1786-4CD1-BAD2-34A4277B138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89DFE-1972-4583-9310-1F1221E16D1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06654"/>
      </p:ext>
    </p:extLst>
  </p:cSld>
  <p:clrMapOvr>
    <a:masterClrMapping/>
  </p:clrMapOvr>
  <p:transition>
    <p:pull dir="rd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35243-0291-49CE-8263-17F3F44A830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FEA4C-F93B-423E-A548-26F2DD529DC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712971"/>
      </p:ext>
    </p:extLst>
  </p:cSld>
  <p:clrMapOvr>
    <a:masterClrMapping/>
  </p:clrMapOvr>
  <p:transition>
    <p:pull dir="rd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6FE2D-5205-4B6B-A43A-A5446742DC8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409993-871D-4CCC-9500-0B85978CF0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350361"/>
      </p:ext>
    </p:extLst>
  </p:cSld>
  <p:clrMapOvr>
    <a:masterClrMapping/>
  </p:clrMapOvr>
  <p:transition>
    <p:pull dir="rd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3F4AD-F00C-4C50-9779-EBCAAB78946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D28E3-DD2F-439E-9A0C-F6974A06A4E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067335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99472-93C4-4DFE-AD19-63230764582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A52A5-CCDA-44B4-825A-2AC67E93091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771567"/>
      </p:ext>
    </p:extLst>
  </p:cSld>
  <p:clrMapOvr>
    <a:masterClrMapping/>
  </p:clrMapOvr>
  <p:transition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8A3C7-91DC-4C59-85B8-23BE87A483CA}" type="datetimeFigureOut">
              <a:rPr lang="ru-RU"/>
              <a:pPr>
                <a:defRPr/>
              </a:pPr>
              <a:t>07.02.2023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8F221-2ADF-4E9F-BAF9-0614AB45FC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69837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7DBE9-61FD-42AD-B8CD-A8652400460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3228F-9FB1-47F0-843E-03C9F32265D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671390"/>
      </p:ext>
    </p:extLst>
  </p:cSld>
  <p:clrMapOvr>
    <a:masterClrMapping/>
  </p:clrMapOvr>
  <p:transition>
    <p:pull dir="rd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42D5A-FD2D-43F5-9056-6A8F0880951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4D139-37D6-499D-895D-54A09FFC74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129918"/>
      </p:ext>
    </p:extLst>
  </p:cSld>
  <p:clrMapOvr>
    <a:masterClrMapping/>
  </p:clrMapOvr>
  <p:transition>
    <p:pull dir="rd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02700-1C64-4D13-BFAA-E335EAC8E94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09950-854D-43E6-83D5-A160DBD2FA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407927"/>
      </p:ext>
    </p:extLst>
  </p:cSld>
  <p:clrMapOvr>
    <a:masterClrMapping/>
  </p:clrMapOvr>
  <p:transition>
    <p:pull dir="rd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9E00A-7C58-40AB-BE21-A42283D1C4A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9020E-BE9F-4FFA-A2F1-93C79F1A12C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579839"/>
      </p:ext>
    </p:extLst>
  </p:cSld>
  <p:clrMapOvr>
    <a:masterClrMapping/>
  </p:clrMapOvr>
  <p:transition>
    <p:pull dir="rd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20784-303B-4550-9221-CC5B14464B8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1BDDF-DC07-4318-8DCA-C12AF150AA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210235"/>
      </p:ext>
    </p:extLst>
  </p:cSld>
  <p:clrMapOvr>
    <a:masterClrMapping/>
  </p:clrMapOvr>
  <p:transition>
    <p:pull dir="rd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17F16-72DE-46B6-BE61-834AE8BD010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439EF-A4AC-4352-99DD-75CD7D1615B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193656"/>
      </p:ext>
    </p:extLst>
  </p:cSld>
  <p:clrMapOvr>
    <a:masterClrMapping/>
  </p:clrMapOvr>
  <p:transition>
    <p:pull dir="rd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1749B-9583-4D91-BDD4-0E83BC7EE02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9DB39-8EBC-4731-8248-528D780AFF3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541151"/>
      </p:ext>
    </p:extLst>
  </p:cSld>
  <p:clrMapOvr>
    <a:masterClrMapping/>
  </p:clrMapOvr>
  <p:transition>
    <p:pull dir="rd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45BD2-849A-4F1D-977C-2C4829B37B1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00DA9E-C87C-4360-B8BE-05F412C4999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148811"/>
      </p:ext>
    </p:extLst>
  </p:cSld>
  <p:clrMapOvr>
    <a:masterClrMapping/>
  </p:clrMapOvr>
  <p:transition>
    <p:pull dir="rd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A398B-F252-4904-AFD8-38450A1338A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E7DB4-CC91-4688-87F8-9B8763DDC7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452143"/>
      </p:ext>
    </p:extLst>
  </p:cSld>
  <p:clrMapOvr>
    <a:masterClrMapping/>
  </p:clrMapOvr>
  <p:transition>
    <p:pull dir="rd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12368-1786-4CD1-BAD2-34A4277B138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89DFE-1972-4583-9310-1F1221E16D1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121649"/>
      </p:ext>
    </p:extLst>
  </p:cSld>
  <p:clrMapOvr>
    <a:masterClrMapping/>
  </p:clrMapOvr>
  <p:transition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48544-938A-4B2B-B504-93045A80DC44}" type="datetimeFigureOut">
              <a:rPr lang="ru-RU"/>
              <a:pPr>
                <a:defRPr/>
              </a:pPr>
              <a:t>07.02.2023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61A3D-3FFE-4828-BE61-1119C67685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86210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35243-0291-49CE-8263-17F3F44A830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FEA4C-F93B-423E-A548-26F2DD529DC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70701"/>
      </p:ext>
    </p:extLst>
  </p:cSld>
  <p:clrMapOvr>
    <a:masterClrMapping/>
  </p:clrMapOvr>
  <p:transition>
    <p:pull dir="rd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6FE2D-5205-4B6B-A43A-A5446742DC8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409993-871D-4CCC-9500-0B85978CF0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853196"/>
      </p:ext>
    </p:extLst>
  </p:cSld>
  <p:clrMapOvr>
    <a:masterClrMapping/>
  </p:clrMapOvr>
  <p:transition>
    <p:pull dir="rd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3F4AD-F00C-4C50-9779-EBCAAB78946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D28E3-DD2F-439E-9A0C-F6974A06A4E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214226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99472-93C4-4DFE-AD19-63230764582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A52A5-CCDA-44B4-825A-2AC67E93091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980851"/>
      </p:ext>
    </p:extLst>
  </p:cSld>
  <p:clrMapOvr>
    <a:masterClrMapping/>
  </p:clrMapOvr>
  <p:transition>
    <p:pull dir="rd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7DBE9-61FD-42AD-B8CD-A8652400460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3228F-9FB1-47F0-843E-03C9F32265D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74709"/>
      </p:ext>
    </p:extLst>
  </p:cSld>
  <p:clrMapOvr>
    <a:masterClrMapping/>
  </p:clrMapOvr>
  <p:transition>
    <p:pull dir="rd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42D5A-FD2D-43F5-9056-6A8F0880951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4D139-37D6-499D-895D-54A09FFC74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801554"/>
      </p:ext>
    </p:extLst>
  </p:cSld>
  <p:clrMapOvr>
    <a:masterClrMapping/>
  </p:clrMapOvr>
  <p:transition>
    <p:pull dir="rd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02700-1C64-4D13-BFAA-E335EAC8E94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09950-854D-43E6-83D5-A160DBD2FA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167261"/>
      </p:ext>
    </p:extLst>
  </p:cSld>
  <p:clrMapOvr>
    <a:masterClrMapping/>
  </p:clrMapOvr>
  <p:transition>
    <p:pull dir="rd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9E00A-7C58-40AB-BE21-A42283D1C4A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9020E-BE9F-4FFA-A2F1-93C79F1A12C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801427"/>
      </p:ext>
    </p:extLst>
  </p:cSld>
  <p:clrMapOvr>
    <a:masterClrMapping/>
  </p:clrMapOvr>
  <p:transition>
    <p:pull dir="rd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20784-303B-4550-9221-CC5B14464B8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1BDDF-DC07-4318-8DCA-C12AF150AA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414512"/>
      </p:ext>
    </p:extLst>
  </p:cSld>
  <p:clrMapOvr>
    <a:masterClrMapping/>
  </p:clrMapOvr>
  <p:transition>
    <p:pull dir="rd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17F16-72DE-46B6-BE61-834AE8BD010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439EF-A4AC-4352-99DD-75CD7D1615B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265720"/>
      </p:ext>
    </p:extLst>
  </p:cSld>
  <p:clrMapOvr>
    <a:masterClrMapping/>
  </p:clrMapOvr>
  <p:transition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BA3A0-1678-4BF9-AC49-797A29979912}" type="datetimeFigureOut">
              <a:rPr lang="ru-RU"/>
              <a:pPr>
                <a:defRPr/>
              </a:pPr>
              <a:t>07.02.2023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0B8CB-1F28-4B96-B22F-0DC2F353B0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59100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1749B-9583-4D91-BDD4-0E83BC7EE02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9DB39-8EBC-4731-8248-528D780AFF3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665798"/>
      </p:ext>
    </p:extLst>
  </p:cSld>
  <p:clrMapOvr>
    <a:masterClrMapping/>
  </p:clrMapOvr>
  <p:transition>
    <p:pull dir="rd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45BD2-849A-4F1D-977C-2C4829B37B1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00DA9E-C87C-4360-B8BE-05F412C4999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992196"/>
      </p:ext>
    </p:extLst>
  </p:cSld>
  <p:clrMapOvr>
    <a:masterClrMapping/>
  </p:clrMapOvr>
  <p:transition>
    <p:pull dir="rd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A398B-F252-4904-AFD8-38450A1338A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E7DB4-CC91-4688-87F8-9B8763DDC7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018287"/>
      </p:ext>
    </p:extLst>
  </p:cSld>
  <p:clrMapOvr>
    <a:masterClrMapping/>
  </p:clrMapOvr>
  <p:transition>
    <p:pull dir="rd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12368-1786-4CD1-BAD2-34A4277B138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89DFE-1972-4583-9310-1F1221E16D1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932875"/>
      </p:ext>
    </p:extLst>
  </p:cSld>
  <p:clrMapOvr>
    <a:masterClrMapping/>
  </p:clrMapOvr>
  <p:transition>
    <p:pull dir="rd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35243-0291-49CE-8263-17F3F44A830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FEA4C-F93B-423E-A548-26F2DD529DC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93779"/>
      </p:ext>
    </p:extLst>
  </p:cSld>
  <p:clrMapOvr>
    <a:masterClrMapping/>
  </p:clrMapOvr>
  <p:transition>
    <p:pull dir="rd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6FE2D-5205-4B6B-A43A-A5446742DC8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409993-871D-4CCC-9500-0B85978CF0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109846"/>
      </p:ext>
    </p:extLst>
  </p:cSld>
  <p:clrMapOvr>
    <a:masterClrMapping/>
  </p:clrMapOvr>
  <p:transition>
    <p:pull dir="rd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3F4AD-F00C-4C50-9779-EBCAAB78946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D28E3-DD2F-439E-9A0C-F6974A06A4E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315793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99472-93C4-4DFE-AD19-63230764582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A52A5-CCDA-44B4-825A-2AC67E93091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49761"/>
      </p:ext>
    </p:extLst>
  </p:cSld>
  <p:clrMapOvr>
    <a:masterClrMapping/>
  </p:clrMapOvr>
  <p:transition>
    <p:pull dir="rd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7DBE9-61FD-42AD-B8CD-A8652400460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3228F-9FB1-47F0-843E-03C9F32265D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537697"/>
      </p:ext>
    </p:extLst>
  </p:cSld>
  <p:clrMapOvr>
    <a:masterClrMapping/>
  </p:clrMapOvr>
  <p:transition>
    <p:pull dir="rd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42D5A-FD2D-43F5-9056-6A8F0880951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4D139-37D6-499D-895D-54A09FFC74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764323"/>
      </p:ext>
    </p:extLst>
  </p:cSld>
  <p:clrMapOvr>
    <a:masterClrMapping/>
  </p:clrMapOvr>
  <p:transition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Relationship Id="rId14" Type="http://schemas.openxmlformats.org/officeDocument/2006/relationships/slideLayout" Target="../slideLayouts/slideLayout137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5.xml"/><Relationship Id="rId13" Type="http://schemas.openxmlformats.org/officeDocument/2006/relationships/slideLayout" Target="../slideLayouts/slideLayout150.xml"/><Relationship Id="rId3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44.xml"/><Relationship Id="rId12" Type="http://schemas.openxmlformats.org/officeDocument/2006/relationships/slideLayout" Target="../slideLayouts/slideLayout149.xml"/><Relationship Id="rId2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38.xml"/><Relationship Id="rId6" Type="http://schemas.openxmlformats.org/officeDocument/2006/relationships/slideLayout" Target="../slideLayouts/slideLayout143.xml"/><Relationship Id="rId11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42.xml"/><Relationship Id="rId15" Type="http://schemas.openxmlformats.org/officeDocument/2006/relationships/theme" Target="../theme/theme11.xml"/><Relationship Id="rId10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41.xml"/><Relationship Id="rId9" Type="http://schemas.openxmlformats.org/officeDocument/2006/relationships/slideLayout" Target="../slideLayouts/slideLayout146.xml"/><Relationship Id="rId14" Type="http://schemas.openxmlformats.org/officeDocument/2006/relationships/slideLayout" Target="../slideLayouts/slideLayout15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9.xml"/><Relationship Id="rId13" Type="http://schemas.openxmlformats.org/officeDocument/2006/relationships/slideLayout" Target="../slideLayouts/slideLayout164.xml"/><Relationship Id="rId3" Type="http://schemas.openxmlformats.org/officeDocument/2006/relationships/slideLayout" Target="../slideLayouts/slideLayout154.xml"/><Relationship Id="rId7" Type="http://schemas.openxmlformats.org/officeDocument/2006/relationships/slideLayout" Target="../slideLayouts/slideLayout158.xml"/><Relationship Id="rId12" Type="http://schemas.openxmlformats.org/officeDocument/2006/relationships/slideLayout" Target="../slideLayouts/slideLayout163.xml"/><Relationship Id="rId2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52.xml"/><Relationship Id="rId6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62.xml"/><Relationship Id="rId5" Type="http://schemas.openxmlformats.org/officeDocument/2006/relationships/slideLayout" Target="../slideLayouts/slideLayout156.xml"/><Relationship Id="rId15" Type="http://schemas.openxmlformats.org/officeDocument/2006/relationships/theme" Target="../theme/theme12.xml"/><Relationship Id="rId10" Type="http://schemas.openxmlformats.org/officeDocument/2006/relationships/slideLayout" Target="../slideLayouts/slideLayout161.xml"/><Relationship Id="rId4" Type="http://schemas.openxmlformats.org/officeDocument/2006/relationships/slideLayout" Target="../slideLayouts/slideLayout155.xml"/><Relationship Id="rId9" Type="http://schemas.openxmlformats.org/officeDocument/2006/relationships/slideLayout" Target="../slideLayouts/slideLayout160.xml"/><Relationship Id="rId14" Type="http://schemas.openxmlformats.org/officeDocument/2006/relationships/slideLayout" Target="../slideLayouts/slideLayout165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slideLayout" Target="../slideLayouts/slideLayout178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slideLayout" Target="../slideLayouts/slideLayout177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5" Type="http://schemas.openxmlformats.org/officeDocument/2006/relationships/theme" Target="../theme/theme13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Relationship Id="rId14" Type="http://schemas.openxmlformats.org/officeDocument/2006/relationships/slideLayout" Target="../slideLayouts/slideLayout179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7.xml"/><Relationship Id="rId13" Type="http://schemas.openxmlformats.org/officeDocument/2006/relationships/slideLayout" Target="../slideLayouts/slideLayout192.xml"/><Relationship Id="rId3" Type="http://schemas.openxmlformats.org/officeDocument/2006/relationships/slideLayout" Target="../slideLayouts/slideLayout182.xml"/><Relationship Id="rId7" Type="http://schemas.openxmlformats.org/officeDocument/2006/relationships/slideLayout" Target="../slideLayouts/slideLayout186.xml"/><Relationship Id="rId12" Type="http://schemas.openxmlformats.org/officeDocument/2006/relationships/slideLayout" Target="../slideLayouts/slideLayout191.xml"/><Relationship Id="rId2" Type="http://schemas.openxmlformats.org/officeDocument/2006/relationships/slideLayout" Target="../slideLayouts/slideLayout181.xml"/><Relationship Id="rId1" Type="http://schemas.openxmlformats.org/officeDocument/2006/relationships/slideLayout" Target="../slideLayouts/slideLayout180.xml"/><Relationship Id="rId6" Type="http://schemas.openxmlformats.org/officeDocument/2006/relationships/slideLayout" Target="../slideLayouts/slideLayout185.xml"/><Relationship Id="rId11" Type="http://schemas.openxmlformats.org/officeDocument/2006/relationships/slideLayout" Target="../slideLayouts/slideLayout190.xml"/><Relationship Id="rId5" Type="http://schemas.openxmlformats.org/officeDocument/2006/relationships/slideLayout" Target="../slideLayouts/slideLayout184.xml"/><Relationship Id="rId15" Type="http://schemas.openxmlformats.org/officeDocument/2006/relationships/theme" Target="../theme/theme14.xml"/><Relationship Id="rId10" Type="http://schemas.openxmlformats.org/officeDocument/2006/relationships/slideLayout" Target="../slideLayouts/slideLayout189.xml"/><Relationship Id="rId4" Type="http://schemas.openxmlformats.org/officeDocument/2006/relationships/slideLayout" Target="../slideLayouts/slideLayout183.xml"/><Relationship Id="rId9" Type="http://schemas.openxmlformats.org/officeDocument/2006/relationships/slideLayout" Target="../slideLayouts/slideLayout188.xml"/><Relationship Id="rId14" Type="http://schemas.openxmlformats.org/officeDocument/2006/relationships/slideLayout" Target="../slideLayouts/slideLayout19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4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slideLayout" Target="../slideLayouts/slideLayout9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Relationship Id="rId14" Type="http://schemas.openxmlformats.org/officeDocument/2006/relationships/slideLayout" Target="../slideLayouts/slideLayout10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DD74B1E-E478-4621-BD0B-8079868438D2}" type="datetimeFigureOut">
              <a:rPr lang="ru-RU"/>
              <a:pPr>
                <a:defRPr/>
              </a:pPr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EDD480E-4199-4612-93CF-DE79F6A5E9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Блок-схема: несколько документов 7"/>
          <p:cNvSpPr/>
          <p:nvPr/>
        </p:nvSpPr>
        <p:spPr>
          <a:xfrm>
            <a:off x="0" y="0"/>
            <a:ext cx="9144000" cy="1196975"/>
          </a:xfrm>
          <a:prstGeom prst="flowChartMultidocumen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3" name="Рисунок 8" descr="devchushka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4"/>
          <a:stretch>
            <a:fillRect/>
          </a:stretch>
        </p:blipFill>
        <p:spPr bwMode="auto">
          <a:xfrm>
            <a:off x="-107950" y="333375"/>
            <a:ext cx="11049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Рисунок 10" descr="vpered__k__znaniyam.jpg"/>
          <p:cNvPicPr>
            <a:picLocks noChangeAspect="1"/>
          </p:cNvPicPr>
          <p:nvPr/>
        </p:nvPicPr>
        <p:blipFill>
          <a:blip r:embed="rId1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19"/>
          <a:stretch>
            <a:fillRect/>
          </a:stretch>
        </p:blipFill>
        <p:spPr bwMode="auto">
          <a:xfrm>
            <a:off x="7740650" y="5949950"/>
            <a:ext cx="12588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BE656254-F497-4077-B384-D7F84AAC98C4}" type="datetimeFigureOut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32D92076-0F05-4502-8B7E-B70D82788FDE}" type="slidenum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057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07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208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08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0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1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  <p:sp>
            <p:nvSpPr>
              <p:cNvPr id="2086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7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8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89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090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1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2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3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4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5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6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7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</p:grpSp>
      <p:grpSp>
        <p:nvGrpSpPr>
          <p:cNvPr id="2059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2073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4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  <p:grpSp>
        <p:nvGrpSpPr>
          <p:cNvPr id="206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06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063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64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065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6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7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8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9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0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1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2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  <p:sp>
          <p:nvSpPr>
            <p:cNvPr id="206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0304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  <p:sldLayoutId id="2147483795" r:id="rId14"/>
  </p:sldLayoutIdLst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/>
      <p:bldP spid="104452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BE656254-F497-4077-B384-D7F84AAC98C4}" type="datetimeFigureOut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32D92076-0F05-4502-8B7E-B70D82788FDE}" type="slidenum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057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07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208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08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0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1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  <p:sp>
            <p:nvSpPr>
              <p:cNvPr id="2086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7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8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89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090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1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2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3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4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5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6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7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</p:grpSp>
      <p:grpSp>
        <p:nvGrpSpPr>
          <p:cNvPr id="2059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2073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4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  <p:grpSp>
        <p:nvGrpSpPr>
          <p:cNvPr id="206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06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063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64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065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6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7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8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9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0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1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2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  <p:sp>
          <p:nvSpPr>
            <p:cNvPr id="206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7811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</p:sldLayoutIdLst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/>
      <p:bldP spid="104452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BE656254-F497-4077-B384-D7F84AAC98C4}" type="datetimeFigureOut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32D92076-0F05-4502-8B7E-B70D82788FDE}" type="slidenum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057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07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208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08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0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1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  <p:sp>
            <p:nvSpPr>
              <p:cNvPr id="2086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7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8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89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090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1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2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3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4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5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6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7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</p:grpSp>
      <p:grpSp>
        <p:nvGrpSpPr>
          <p:cNvPr id="2059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2073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4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  <p:grpSp>
        <p:nvGrpSpPr>
          <p:cNvPr id="206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06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063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64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065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6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7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8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9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0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1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2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  <p:sp>
          <p:nvSpPr>
            <p:cNvPr id="206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2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23" r:id="rId12"/>
    <p:sldLayoutId id="2147483824" r:id="rId13"/>
    <p:sldLayoutId id="2147483825" r:id="rId14"/>
  </p:sldLayoutIdLst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/>
      <p:bldP spid="104452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BE656254-F497-4077-B384-D7F84AAC98C4}" type="datetimeFigureOut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32D92076-0F05-4502-8B7E-B70D82788FDE}" type="slidenum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057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07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208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08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0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1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  <p:sp>
            <p:nvSpPr>
              <p:cNvPr id="2086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7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8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89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090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1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2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3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4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5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6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7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</p:grpSp>
      <p:grpSp>
        <p:nvGrpSpPr>
          <p:cNvPr id="2059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2073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4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  <p:grpSp>
        <p:nvGrpSpPr>
          <p:cNvPr id="206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06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063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64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065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6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7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8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9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0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1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2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  <p:sp>
          <p:nvSpPr>
            <p:cNvPr id="206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626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</p:sldLayoutIdLst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/>
      <p:bldP spid="104452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BE656254-F497-4077-B384-D7F84AAC98C4}" type="datetimeFigureOut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32D92076-0F05-4502-8B7E-B70D82788FDE}" type="slidenum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057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07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208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08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0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1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  <p:sp>
            <p:nvSpPr>
              <p:cNvPr id="2086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7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8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89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090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1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2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3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4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5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6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7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</p:grpSp>
      <p:grpSp>
        <p:nvGrpSpPr>
          <p:cNvPr id="2059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2073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4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  <p:grpSp>
        <p:nvGrpSpPr>
          <p:cNvPr id="206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06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063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64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065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6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7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8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9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0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1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2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  <p:sp>
          <p:nvSpPr>
            <p:cNvPr id="206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9311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  <p:sldLayoutId id="2147483854" r:id="rId13"/>
    <p:sldLayoutId id="2147483855" r:id="rId14"/>
  </p:sldLayoutIdLst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/>
      <p:bldP spid="104452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A091B661-99C9-49C4-95A3-70E548FE9F85}" type="datetimeFigureOut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16FFA1E3-0D88-49A3-A698-753E6679EE85}" type="slidenum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057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07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208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08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0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1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  <p:sp>
            <p:nvSpPr>
              <p:cNvPr id="2086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7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8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89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090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1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2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3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4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5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6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7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</p:grpSp>
      <p:grpSp>
        <p:nvGrpSpPr>
          <p:cNvPr id="2059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2073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4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  <p:grpSp>
        <p:nvGrpSpPr>
          <p:cNvPr id="206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06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063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64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065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6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7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8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9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0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1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2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  <p:sp>
          <p:nvSpPr>
            <p:cNvPr id="206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8380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</p:sldLayoutIdLst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/>
      <p:bldP spid="104452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A091B661-99C9-49C4-95A3-70E548FE9F85}" type="datetimeFigureOut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16FFA1E3-0D88-49A3-A698-753E6679EE85}" type="slidenum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057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07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208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08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0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1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  <p:sp>
            <p:nvSpPr>
              <p:cNvPr id="2086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7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8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89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090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1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2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3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4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5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6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7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</p:grpSp>
      <p:grpSp>
        <p:nvGrpSpPr>
          <p:cNvPr id="2059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2073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4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  <p:grpSp>
        <p:nvGrpSpPr>
          <p:cNvPr id="206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06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063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64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065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6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7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8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9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0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1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2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  <p:sp>
          <p:nvSpPr>
            <p:cNvPr id="206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3510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</p:sldLayoutIdLst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/>
      <p:bldP spid="104452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A091B661-99C9-49C4-95A3-70E548FE9F85}" type="datetimeFigureOut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16FFA1E3-0D88-49A3-A698-753E6679EE85}" type="slidenum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057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07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208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08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0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1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  <p:sp>
            <p:nvSpPr>
              <p:cNvPr id="2086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7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8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89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090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1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2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3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4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5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6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7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</p:grpSp>
      <p:grpSp>
        <p:nvGrpSpPr>
          <p:cNvPr id="2059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2073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4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  <p:grpSp>
        <p:nvGrpSpPr>
          <p:cNvPr id="206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06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063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64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065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6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7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8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9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0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1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2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  <p:sp>
          <p:nvSpPr>
            <p:cNvPr id="206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6897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</p:sldLayoutIdLst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/>
      <p:bldP spid="104452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A091B661-99C9-49C4-95A3-70E548FE9F85}" type="datetimeFigureOut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16FFA1E3-0D88-49A3-A698-753E6679EE85}" type="slidenum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057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07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208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08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0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1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  <p:sp>
            <p:nvSpPr>
              <p:cNvPr id="2086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7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8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89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090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1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2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3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4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5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6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7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</p:grpSp>
      <p:grpSp>
        <p:nvGrpSpPr>
          <p:cNvPr id="2059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2073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4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  <p:grpSp>
        <p:nvGrpSpPr>
          <p:cNvPr id="206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06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063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64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065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6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7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8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9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0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1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2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  <p:sp>
          <p:nvSpPr>
            <p:cNvPr id="206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3856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</p:sldLayoutIdLst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/>
      <p:bldP spid="104452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A091B661-99C9-49C4-95A3-70E548FE9F85}" type="datetimeFigureOut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16FFA1E3-0D88-49A3-A698-753E6679EE85}" type="slidenum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057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07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208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08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0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1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  <p:sp>
            <p:nvSpPr>
              <p:cNvPr id="2086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7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8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89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090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1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2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3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4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5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6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7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</p:grpSp>
      <p:grpSp>
        <p:nvGrpSpPr>
          <p:cNvPr id="2059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2073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4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  <p:grpSp>
        <p:nvGrpSpPr>
          <p:cNvPr id="206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06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063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64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065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6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7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8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9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0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1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2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  <p:sp>
          <p:nvSpPr>
            <p:cNvPr id="206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7941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</p:sldLayoutIdLst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/>
      <p:bldP spid="104452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A091B661-99C9-49C4-95A3-70E548FE9F85}" type="datetimeFigureOut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16FFA1E3-0D88-49A3-A698-753E6679EE85}" type="slidenum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057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07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208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08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0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1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  <p:sp>
            <p:nvSpPr>
              <p:cNvPr id="2086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7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8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89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090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1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2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3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4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5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6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7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</p:grpSp>
      <p:grpSp>
        <p:nvGrpSpPr>
          <p:cNvPr id="2059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2073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4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  <p:grpSp>
        <p:nvGrpSpPr>
          <p:cNvPr id="206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06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063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64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065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6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7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8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9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0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1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2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  <p:sp>
          <p:nvSpPr>
            <p:cNvPr id="206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025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</p:sldLayoutIdLst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/>
      <p:bldP spid="104452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A091B661-99C9-49C4-95A3-70E548FE9F85}" type="datetimeFigureOut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16FFA1E3-0D88-49A3-A698-753E6679EE85}" type="slidenum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057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07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208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08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0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1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  <p:sp>
            <p:nvSpPr>
              <p:cNvPr id="2086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7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8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89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090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1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2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3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4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5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6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7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</p:grpSp>
      <p:grpSp>
        <p:nvGrpSpPr>
          <p:cNvPr id="2059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2073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4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  <p:grpSp>
        <p:nvGrpSpPr>
          <p:cNvPr id="206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06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063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64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065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6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7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8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9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0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1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2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  <p:sp>
          <p:nvSpPr>
            <p:cNvPr id="206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4876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  <p:sldLayoutId id="2147483765" r:id="rId14"/>
  </p:sldLayoutIdLst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/>
      <p:bldP spid="104452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A091B661-99C9-49C4-95A3-70E548FE9F85}" type="datetimeFigureOut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07.02.2023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16FFA1E3-0D88-49A3-A698-753E6679EE85}" type="slidenum">
              <a:rPr lang="ru-RU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057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07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8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208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08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0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1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  <p:sp>
            <p:nvSpPr>
              <p:cNvPr id="2086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7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088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89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090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1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2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3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4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5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6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97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</p:grpSp>
      <p:grpSp>
        <p:nvGrpSpPr>
          <p:cNvPr id="2059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2073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2074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  <p:grpSp>
        <p:nvGrpSpPr>
          <p:cNvPr id="206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06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063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grpSp>
            <p:nvGrpSpPr>
              <p:cNvPr id="2064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065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6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7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8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69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0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1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  <p:sp>
              <p:nvSpPr>
                <p:cNvPr id="2072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mtClean="0">
                    <a:solidFill>
                      <a:srgbClr val="000000"/>
                    </a:solidFill>
                    <a:cs typeface="+mn-cs"/>
                  </a:endParaRPr>
                </a:p>
              </p:txBody>
            </p:sp>
          </p:grpSp>
        </p:grpSp>
        <p:sp>
          <p:nvSpPr>
            <p:cNvPr id="206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927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  <p:sldLayoutId id="2147483779" r:id="rId13"/>
    <p:sldLayoutId id="2147483780" r:id="rId14"/>
  </p:sldLayoutIdLst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4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4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4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/>
      <p:bldP spid="104452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445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duhobr.seun.ru/event/48/LOGO/LOGO.jpg" TargetMode="External"/><Relationship Id="rId1" Type="http://schemas.openxmlformats.org/officeDocument/2006/relationships/slideLayout" Target="../slideLayouts/slideLayout83.xml"/><Relationship Id="rId4" Type="http://schemas.microsoft.com/office/2007/relationships/hdphoto" Target="../media/hdphoto10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0.xml"/><Relationship Id="rId4" Type="http://schemas.microsoft.com/office/2007/relationships/hdphoto" Target="../media/hdphoto1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5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0.jpeg"/><Relationship Id="rId2" Type="http://schemas.openxmlformats.org/officeDocument/2006/relationships/hyperlink" Target="http://img.sunhome.ru/UsersGallery/Cards/181/31163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vito.ru/images/big/2790130.jpg" TargetMode="External"/><Relationship Id="rId5" Type="http://schemas.openxmlformats.org/officeDocument/2006/relationships/image" Target="../media/image39.jpeg"/><Relationship Id="rId4" Type="http://schemas.openxmlformats.org/officeDocument/2006/relationships/hyperlink" Target="http://www.alport.lg.ua/announcement/big/2210240069.jpg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http://content.foto.mail.ru/list/kim69/_answers/i-2190.jpg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4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3.wdp"/><Relationship Id="rId4" Type="http://schemas.openxmlformats.org/officeDocument/2006/relationships/image" Target="../media/image7.png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7.xml"/><Relationship Id="rId4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3"/>
          <p:cNvSpPr>
            <a:spLocks noGrp="1"/>
          </p:cNvSpPr>
          <p:nvPr>
            <p:ph type="title"/>
          </p:nvPr>
        </p:nvSpPr>
        <p:spPr>
          <a:xfrm>
            <a:off x="611560" y="22860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Лента   жизни</a:t>
            </a:r>
          </a:p>
        </p:txBody>
      </p:sp>
      <p:cxnSp>
        <p:nvCxnSpPr>
          <p:cNvPr id="5123" name="AutoShape 1"/>
          <p:cNvCxnSpPr>
            <a:cxnSpLocks noChangeShapeType="1"/>
          </p:cNvCxnSpPr>
          <p:nvPr/>
        </p:nvCxnSpPr>
        <p:spPr bwMode="auto">
          <a:xfrm>
            <a:off x="791368" y="4019772"/>
            <a:ext cx="7561263" cy="46037"/>
          </a:xfrm>
          <a:prstGeom prst="straightConnector1">
            <a:avLst/>
          </a:prstGeom>
          <a:noFill/>
          <a:ln w="76200">
            <a:solidFill>
              <a:srgbClr val="7030A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25" name="AutoShape 3"/>
          <p:cNvSpPr>
            <a:spLocks noChangeArrowheads="1"/>
          </p:cNvSpPr>
          <p:nvPr/>
        </p:nvSpPr>
        <p:spPr bwMode="auto">
          <a:xfrm>
            <a:off x="6444208" y="1386805"/>
            <a:ext cx="1908423" cy="1943770"/>
          </a:xfrm>
          <a:prstGeom prst="smileyFace">
            <a:avLst>
              <a:gd name="adj" fmla="val 4653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5127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</a:t>
            </a:r>
            <a:endParaRPr lang="ru-RU" altLang="ru-RU" sz="1000">
              <a:ea typeface="Calibri" pitchFamily="34" charset="0"/>
              <a:cs typeface="Times New Roman" pitchFamily="18" charset="0"/>
            </a:endParaRPr>
          </a:p>
          <a:p>
            <a:endParaRPr lang="ru-RU" alt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128" name="Прямоугольник 15"/>
          <p:cNvSpPr>
            <a:spLocks noChangeArrowheads="1"/>
          </p:cNvSpPr>
          <p:nvPr/>
        </p:nvSpPr>
        <p:spPr bwMode="auto">
          <a:xfrm>
            <a:off x="468313" y="3429000"/>
            <a:ext cx="2030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2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Рождение </a:t>
            </a:r>
            <a:endParaRPr lang="ru-RU" altLang="ru-RU" sz="32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129" name="Прямоугольник 16"/>
          <p:cNvSpPr>
            <a:spLocks noChangeArrowheads="1"/>
          </p:cNvSpPr>
          <p:nvPr/>
        </p:nvSpPr>
        <p:spPr bwMode="auto">
          <a:xfrm>
            <a:off x="2484438" y="3429000"/>
            <a:ext cx="56880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altLang="ru-RU" sz="3200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д/сад       </a:t>
            </a:r>
            <a:r>
              <a:rPr lang="ru-RU" altLang="ru-RU" sz="32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школа        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r>
              <a:rPr lang="ru-RU" altLang="ru-RU" sz="3200" b="1" i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?</a:t>
            </a:r>
            <a:endParaRPr lang="ru-RU" altLang="ru-RU" sz="3200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1" hangingPunct="1"/>
            <a:r>
              <a:rPr lang="ru-RU" altLang="ru-RU" sz="3200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32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9 класс</a:t>
            </a:r>
            <a:endParaRPr lang="ru-RU" altLang="ru-RU" sz="28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130" name="AutoShape 4"/>
          <p:cNvSpPr>
            <a:spLocks noChangeArrowheads="1"/>
          </p:cNvSpPr>
          <p:nvPr/>
        </p:nvSpPr>
        <p:spPr bwMode="auto">
          <a:xfrm>
            <a:off x="4427984" y="2194768"/>
            <a:ext cx="1152128" cy="1135807"/>
          </a:xfrm>
          <a:prstGeom prst="smileyFace">
            <a:avLst>
              <a:gd name="adj" fmla="val 4653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5131" name="AutoShape 4"/>
          <p:cNvSpPr>
            <a:spLocks noChangeArrowheads="1"/>
          </p:cNvSpPr>
          <p:nvPr/>
        </p:nvSpPr>
        <p:spPr bwMode="auto">
          <a:xfrm>
            <a:off x="2699792" y="2482800"/>
            <a:ext cx="792683" cy="847775"/>
          </a:xfrm>
          <a:prstGeom prst="smileyFace">
            <a:avLst>
              <a:gd name="adj" fmla="val 4653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5132" name="AutoShape 4"/>
          <p:cNvSpPr>
            <a:spLocks noChangeArrowheads="1"/>
          </p:cNvSpPr>
          <p:nvPr/>
        </p:nvSpPr>
        <p:spPr bwMode="auto">
          <a:xfrm>
            <a:off x="971550" y="2852738"/>
            <a:ext cx="431800" cy="415925"/>
          </a:xfrm>
          <a:prstGeom prst="smileyFace">
            <a:avLst>
              <a:gd name="adj" fmla="val 4653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86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21971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Человек – ЧЕЛОВЕК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400" b="1" dirty="0" smtClean="0">
                <a:latin typeface="Times New Roman" pitchFamily="18" charset="0"/>
              </a:rPr>
              <a:t>Профессиональная </a:t>
            </a:r>
            <a:r>
              <a:rPr lang="en-US" sz="2400" b="1" dirty="0" smtClean="0">
                <a:latin typeface="Times New Roman" pitchFamily="18" charset="0"/>
              </a:rPr>
              <a:t/>
            </a:r>
            <a:br>
              <a:rPr lang="en-US" sz="2400" b="1" dirty="0" smtClean="0">
                <a:latin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</a:rPr>
              <a:t>деятельность, связанная  с общением и с людьми.</a:t>
            </a:r>
            <a:br>
              <a:rPr lang="ru-RU" sz="2400" b="1" dirty="0" smtClean="0">
                <a:latin typeface="Times New Roman" pitchFamily="18" charset="0"/>
              </a:rPr>
            </a:br>
            <a:endParaRPr lang="ru-RU" sz="2400" b="1" dirty="0" smtClean="0">
              <a:latin typeface="Times New Roman" pitchFamily="18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2060575"/>
            <a:ext cx="8274496" cy="3425825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</a:rPr>
              <a:t>ПРОФЕССИИ:</a:t>
            </a:r>
          </a:p>
          <a:p>
            <a:pPr eaLnBrk="1" hangingPunct="1"/>
            <a:r>
              <a:rPr lang="ru-RU" b="1" dirty="0" smtClean="0">
                <a:latin typeface="Times New Roman" pitchFamily="18" charset="0"/>
              </a:rPr>
              <a:t>педагог</a:t>
            </a:r>
          </a:p>
          <a:p>
            <a:pPr eaLnBrk="1" hangingPunct="1"/>
            <a:r>
              <a:rPr lang="ru-RU" b="1" dirty="0" smtClean="0">
                <a:latin typeface="Times New Roman" pitchFamily="18" charset="0"/>
              </a:rPr>
              <a:t>психолог</a:t>
            </a:r>
          </a:p>
          <a:p>
            <a:pPr eaLnBrk="1" hangingPunct="1"/>
            <a:r>
              <a:rPr lang="ru-RU" b="1" dirty="0" smtClean="0">
                <a:latin typeface="Times New Roman" pitchFamily="18" charset="0"/>
              </a:rPr>
              <a:t>социолог</a:t>
            </a:r>
          </a:p>
          <a:p>
            <a:pPr eaLnBrk="1" hangingPunct="1"/>
            <a:r>
              <a:rPr lang="ru-RU" b="1" dirty="0" smtClean="0">
                <a:latin typeface="Times New Roman" pitchFamily="18" charset="0"/>
              </a:rPr>
              <a:t>продавец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5292080" y="2164550"/>
            <a:ext cx="3923928" cy="433965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Личные качества,</a:t>
            </a:r>
          </a:p>
          <a:p>
            <a:pPr algn="ctr" eaLnBrk="1" hangingPunct="1"/>
            <a:r>
              <a:rPr lang="ru-RU" sz="2400" b="1" i="1" dirty="0" err="1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интересы,склонности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,                 умения: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навыки общения;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способность к</a:t>
            </a:r>
          </a:p>
          <a:p>
            <a:pPr eaLnBrk="1" hangingPunct="1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сопереживанию;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тактичность;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умение грамотно и 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доступно излагать</a:t>
            </a:r>
          </a:p>
          <a:p>
            <a:pPr eaLnBrk="1" hangingPunct="1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свои мысли;</a:t>
            </a:r>
          </a:p>
          <a:p>
            <a:pPr eaLnBrk="1" hangingPunct="1">
              <a:spcBef>
                <a:spcPct val="50000"/>
              </a:spcBef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+mn-cs"/>
            </a:endParaRPr>
          </a:p>
        </p:txBody>
      </p:sp>
      <p:pic>
        <p:nvPicPr>
          <p:cNvPr id="26629" name="i-main-pic" descr="Картинка 24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630" y="2636912"/>
            <a:ext cx="2728119" cy="386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924306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52400"/>
            <a:ext cx="7161212" cy="28448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Человек – ЗНАКОВАЯ </a:t>
            </a:r>
            <a:b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СИСТЕМА</a:t>
            </a: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</a:rPr>
              <a:t>Профессиональная </a:t>
            </a:r>
            <a:r>
              <a:rPr lang="en-US" sz="2400" b="1" dirty="0" smtClean="0">
                <a:latin typeface="Times New Roman" pitchFamily="18" charset="0"/>
              </a:rPr>
              <a:t/>
            </a:r>
            <a:br>
              <a:rPr lang="en-US" sz="2400" b="1" dirty="0" smtClean="0">
                <a:latin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</a:rPr>
              <a:t>деятельность, связанная со знаками (буквами, цифрами, нотами).</a:t>
            </a:r>
            <a:br>
              <a:rPr lang="ru-RU" sz="2400" b="1" dirty="0" smtClean="0">
                <a:latin typeface="Times New Roman" pitchFamily="18" charset="0"/>
              </a:rPr>
            </a:br>
            <a:endParaRPr lang="ru-RU" sz="2400" b="1" dirty="0" smtClean="0">
              <a:latin typeface="Times New Roman" pitchFamily="18" charset="0"/>
            </a:endParaRPr>
          </a:p>
        </p:txBody>
      </p:sp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212916" y="2492375"/>
            <a:ext cx="3855028" cy="403187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ПРОФЕССИИ:</a:t>
            </a:r>
          </a:p>
          <a:p>
            <a:pPr eaLnBrk="1" hangingPunct="1"/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ученый </a:t>
            </a:r>
          </a:p>
          <a:p>
            <a:pPr eaLnBrk="1" hangingPunct="1"/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секретарь</a:t>
            </a:r>
          </a:p>
          <a:p>
            <a:pPr eaLnBrk="1" hangingPunct="1"/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музыкант</a:t>
            </a:r>
          </a:p>
          <a:p>
            <a:pPr eaLnBrk="1" hangingPunct="1"/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+mn-cs"/>
              </a:rPr>
              <a:t>к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онструктор</a:t>
            </a:r>
            <a:endParaRPr lang="en-US" sz="3200" b="1" dirty="0" smtClean="0">
              <a:solidFill>
                <a:srgbClr val="000000"/>
              </a:solidFill>
              <a:latin typeface="Times New Roman" pitchFamily="18" charset="0"/>
              <a:cs typeface="+mn-cs"/>
            </a:endParaRPr>
          </a:p>
          <a:p>
            <a:pPr eaLnBrk="1" hangingPunct="1"/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программист</a:t>
            </a:r>
          </a:p>
          <a:p>
            <a:pPr eaLnBrk="1" hangingPunct="1"/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+mn-cs"/>
              </a:rPr>
              <a:t> 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          </a:t>
            </a:r>
          </a:p>
          <a:p>
            <a:pPr eaLnBrk="1" hangingPunct="1"/>
            <a:r>
              <a:rPr lang="ru-RU" sz="3200" b="1">
                <a:solidFill>
                  <a:srgbClr val="000000"/>
                </a:solidFill>
                <a:latin typeface="Times New Roman" pitchFamily="18" charset="0"/>
                <a:cs typeface="+mn-cs"/>
              </a:rPr>
              <a:t> </a:t>
            </a: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           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5364088" y="2276870"/>
            <a:ext cx="3600450" cy="544764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Личные качества,</a:t>
            </a:r>
          </a:p>
          <a:p>
            <a:pPr eaLnBrk="1" hangingPunct="1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               интересы, </a:t>
            </a:r>
          </a:p>
          <a:p>
            <a:pPr eaLnBrk="1" hangingPunct="1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                склонности,</a:t>
            </a:r>
          </a:p>
          <a:p>
            <a:pPr eaLnBrk="1" hangingPunct="1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                        умения: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Сосредоточенность</a:t>
            </a:r>
          </a:p>
          <a:p>
            <a:pPr eaLnBrk="1" hangingPunct="1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и внимание;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пунктуальность и</a:t>
            </a:r>
          </a:p>
          <a:p>
            <a:pPr eaLnBrk="1" hangingPunct="1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точность;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стремление к </a:t>
            </a:r>
          </a:p>
          <a:p>
            <a:pPr eaLnBrk="1" hangingPunct="1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порядку в делах;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логическое  мышление.</a:t>
            </a:r>
          </a:p>
          <a:p>
            <a:pPr eaLnBrk="1" hangingPunct="1"/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+mn-cs"/>
            </a:endParaRPr>
          </a:p>
          <a:p>
            <a:pPr eaLnBrk="1" hangingPunct="1">
              <a:spcBef>
                <a:spcPct val="50000"/>
              </a:spcBef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23557" name="Text Box 6"/>
          <p:cNvSpPr txBox="1">
            <a:spLocks noChangeArrowheads="1"/>
          </p:cNvSpPr>
          <p:nvPr/>
        </p:nvSpPr>
        <p:spPr bwMode="auto">
          <a:xfrm>
            <a:off x="179388" y="836613"/>
            <a:ext cx="2232025" cy="366712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3558" name="Text Box 8"/>
          <p:cNvSpPr txBox="1">
            <a:spLocks noChangeArrowheads="1"/>
          </p:cNvSpPr>
          <p:nvPr/>
        </p:nvSpPr>
        <p:spPr bwMode="auto">
          <a:xfrm>
            <a:off x="3419475" y="3429000"/>
            <a:ext cx="1584325" cy="36671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555" y="3068960"/>
            <a:ext cx="2602533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9040261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52400"/>
            <a:ext cx="7921625" cy="1620838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Человек – ХУДОЖЕСТВЕННЫЙ ОБРАЗ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ru-RU" sz="3200" b="1" dirty="0" smtClean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2205038"/>
            <a:ext cx="8274496" cy="4032250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</a:rPr>
              <a:t>ПРОФЕССИИ:</a:t>
            </a:r>
          </a:p>
          <a:p>
            <a:pPr eaLnBrk="1" hangingPunct="1"/>
            <a:r>
              <a:rPr lang="ru-RU" b="1" dirty="0" smtClean="0">
                <a:latin typeface="Times New Roman" pitchFamily="18" charset="0"/>
              </a:rPr>
              <a:t>дизайнер</a:t>
            </a:r>
          </a:p>
          <a:p>
            <a:pPr eaLnBrk="1" hangingPunct="1"/>
            <a:r>
              <a:rPr lang="ru-RU" b="1" dirty="0" smtClean="0">
                <a:latin typeface="Times New Roman" pitchFamily="18" charset="0"/>
              </a:rPr>
              <a:t>художник</a:t>
            </a:r>
          </a:p>
          <a:p>
            <a:pPr eaLnBrk="1" hangingPunct="1"/>
            <a:r>
              <a:rPr lang="ru-RU" b="1" dirty="0" smtClean="0">
                <a:latin typeface="Times New Roman" pitchFamily="18" charset="0"/>
              </a:rPr>
              <a:t>фотограф</a:t>
            </a:r>
          </a:p>
          <a:p>
            <a:pPr eaLnBrk="1" hangingPunct="1"/>
            <a:r>
              <a:rPr lang="ru-RU" b="1" dirty="0" smtClean="0">
                <a:latin typeface="Times New Roman" pitchFamily="18" charset="0"/>
              </a:rPr>
              <a:t>композитор</a:t>
            </a:r>
            <a:endParaRPr lang="ru-RU" sz="3600" b="1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23850" y="1268413"/>
            <a:ext cx="5616575" cy="1200329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Профессиональная деятельность, связанная  с ИСКУССТВОМ.</a:t>
            </a:r>
            <a:b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</a:br>
            <a:endParaRPr lang="ru-RU" sz="2400" b="1" dirty="0" smtClean="0">
              <a:solidFill>
                <a:srgbClr val="000000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5004048" y="2276475"/>
            <a:ext cx="4392488" cy="5309146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Личные качества,</a:t>
            </a:r>
          </a:p>
          <a:p>
            <a:pPr eaLnBrk="1" hangingPunct="1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               интересы, </a:t>
            </a:r>
          </a:p>
          <a:p>
            <a:pPr eaLnBrk="1" hangingPunct="1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                склонности,</a:t>
            </a:r>
          </a:p>
          <a:p>
            <a:pPr eaLnBrk="1" hangingPunct="1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                        умения.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оригинальность;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трудолюбие;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чувство гармонии и</a:t>
            </a:r>
          </a:p>
          <a:p>
            <a:pPr eaLnBrk="1" hangingPunct="1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вкуса;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творческое    мышление;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открытость для </a:t>
            </a:r>
          </a:p>
          <a:p>
            <a:pPr eaLnBrk="1" hangingPunct="1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восприятия нового.</a:t>
            </a:r>
            <a:r>
              <a:rPr lang="ru-RU" sz="2400" b="1" dirty="0" smtClean="0">
                <a:solidFill>
                  <a:srgbClr val="FF9933"/>
                </a:solidFill>
                <a:latin typeface="Times New Roman" pitchFamily="18" charset="0"/>
                <a:cs typeface="+mn-cs"/>
              </a:rPr>
              <a:t> </a:t>
            </a:r>
          </a:p>
          <a:p>
            <a:pPr eaLnBrk="1" hangingPunct="1"/>
            <a:r>
              <a:rPr lang="ru-RU" sz="2400" b="1" dirty="0" smtClean="0">
                <a:solidFill>
                  <a:srgbClr val="CC6600"/>
                </a:solidFill>
                <a:latin typeface="Times New Roman" pitchFamily="18" charset="0"/>
                <a:cs typeface="+mn-cs"/>
              </a:rPr>
              <a:t> </a:t>
            </a:r>
          </a:p>
          <a:p>
            <a:pPr eaLnBrk="1" hangingPunct="1"/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+mn-cs"/>
            </a:endParaRPr>
          </a:p>
          <a:p>
            <a:pPr eaLnBrk="1" hangingPunct="1">
              <a:spcBef>
                <a:spcPct val="50000"/>
              </a:spcBef>
            </a:pPr>
            <a:endParaRPr lang="ru-RU" dirty="0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3276600" y="2997200"/>
            <a:ext cx="1511300" cy="36671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pic>
        <p:nvPicPr>
          <p:cNvPr id="24583" name="Picture 7" descr="palit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196975"/>
            <a:ext cx="1547813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8" descr="i-2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964746"/>
            <a:ext cx="2232248" cy="3175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7119772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1547813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Игра «Распредели по группам»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700213"/>
            <a:ext cx="8425184" cy="49688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b="1" dirty="0" smtClean="0">
                <a:latin typeface="Times New Roman" pitchFamily="18" charset="0"/>
              </a:rPr>
              <a:t>Задание: произведи классификацию профессий и запиши результат в таблицу. </a:t>
            </a:r>
          </a:p>
          <a:p>
            <a:pPr marL="0" indent="0" eaLnBrk="1" hangingPunct="1">
              <a:lnSpc>
                <a:spcPct val="80000"/>
              </a:lnSpc>
              <a:buNone/>
            </a:pPr>
            <a:endParaRPr lang="ru-RU" sz="28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b="1" dirty="0" smtClean="0">
                <a:latin typeface="Times New Roman" pitchFamily="18" charset="0"/>
              </a:rPr>
              <a:t>Перечень профессий: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</a:rPr>
              <a:t>лесник,    бухгалтер, слесарь,   композитор,   официант,  программист,  электрик,  фотограф,  строитель, библиотекарь,  милиционер,  переводчик,  машинист,   гончар,  пилот,  садовод,   животновод,   скульптор.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8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 smtClean="0"/>
              <a:t>				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 smtClean="0"/>
              <a:t>				</a:t>
            </a:r>
            <a:endParaRPr lang="ru-RU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sz="2400" dirty="0" smtClean="0"/>
          </a:p>
        </p:txBody>
      </p:sp>
      <p:graphicFrame>
        <p:nvGraphicFramePr>
          <p:cNvPr id="119841" name="Group 3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92443400"/>
              </p:ext>
            </p:extLst>
          </p:nvPr>
        </p:nvGraphicFramePr>
        <p:xfrm>
          <a:off x="1187624" y="5229199"/>
          <a:ext cx="7050087" cy="1036252"/>
        </p:xfrm>
        <a:graphic>
          <a:graphicData uri="http://schemas.openxmlformats.org/drawingml/2006/table">
            <a:tbl>
              <a:tblPr/>
              <a:tblGrid>
                <a:gridCol w="1409700"/>
                <a:gridCol w="1409700"/>
                <a:gridCol w="1411287"/>
                <a:gridCol w="1409700"/>
                <a:gridCol w="1409700"/>
              </a:tblGrid>
              <a:tr h="3021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Ч-Ч</a:t>
                      </a:r>
                    </a:p>
                  </a:txBody>
                  <a:tcPr marT="45703" marB="4570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Ч-Т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Ч-ЗС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Ч-ХО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Ч-П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T="45703" marB="4570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8745634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88640"/>
            <a:ext cx="6870700" cy="16002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Ответ на игру </a:t>
            </a:r>
            <a:br>
              <a:rPr lang="ru-RU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«РАСПРЕДЕЛИ ПО ГРУППАМ»</a:t>
            </a:r>
          </a:p>
        </p:txBody>
      </p:sp>
      <p:graphicFrame>
        <p:nvGraphicFramePr>
          <p:cNvPr id="121925" name="Group 6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3553501"/>
              </p:ext>
            </p:extLst>
          </p:nvPr>
        </p:nvGraphicFramePr>
        <p:xfrm>
          <a:off x="179512" y="1844824"/>
          <a:ext cx="8784976" cy="3879791"/>
        </p:xfrm>
        <a:graphic>
          <a:graphicData uri="http://schemas.openxmlformats.org/drawingml/2006/table">
            <a:tbl>
              <a:tblPr/>
              <a:tblGrid>
                <a:gridCol w="1728192"/>
                <a:gridCol w="1889152"/>
                <a:gridCol w="1550290"/>
                <a:gridCol w="1993230"/>
                <a:gridCol w="1624112"/>
              </a:tblGrid>
              <a:tr h="35395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Ч - Ч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Ч - 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Ч - 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Ч - ЗС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Ч - ХО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13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милиционер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лесник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слесарь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бухгалтер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композитор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официант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садовод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электрик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программист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фотограф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животновод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строитель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библиотекарь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скульптор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пилот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переводчик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машинист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гончар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411101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>
              <a:defRPr/>
            </a:pPr>
            <a:r>
              <a:rPr lang="ru-RU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Терминология мира профессий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438400" y="1844675"/>
            <a:ext cx="6400800" cy="4752975"/>
          </a:xfrm>
          <a:noFill/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</a:rPr>
              <a:t>Профессия</a:t>
            </a:r>
          </a:p>
          <a:p>
            <a:pPr eaLnBrk="1" hangingPunct="1"/>
            <a:endParaRPr lang="ru-RU" b="1" smtClean="0">
              <a:latin typeface="Times New Roman" pitchFamily="18" charset="0"/>
            </a:endParaRPr>
          </a:p>
          <a:p>
            <a:pPr eaLnBrk="1" hangingPunct="1"/>
            <a:r>
              <a:rPr lang="ru-RU" b="1" smtClean="0">
                <a:latin typeface="Times New Roman" pitchFamily="18" charset="0"/>
              </a:rPr>
              <a:t>Специальность</a:t>
            </a:r>
          </a:p>
          <a:p>
            <a:pPr eaLnBrk="1" hangingPunct="1"/>
            <a:endParaRPr lang="ru-RU" b="1" smtClean="0">
              <a:latin typeface="Times New Roman" pitchFamily="18" charset="0"/>
            </a:endParaRPr>
          </a:p>
          <a:p>
            <a:pPr eaLnBrk="1" hangingPunct="1"/>
            <a:r>
              <a:rPr lang="ru-RU" b="1" smtClean="0">
                <a:latin typeface="Times New Roman" pitchFamily="18" charset="0"/>
              </a:rPr>
              <a:t>Должность</a:t>
            </a:r>
          </a:p>
          <a:p>
            <a:pPr eaLnBrk="1" hangingPunct="1"/>
            <a:endParaRPr lang="ru-RU" b="1" smtClean="0">
              <a:latin typeface="Times New Roman" pitchFamily="18" charset="0"/>
            </a:endParaRPr>
          </a:p>
          <a:p>
            <a:pPr eaLnBrk="1" hangingPunct="1"/>
            <a:r>
              <a:rPr lang="ru-RU" b="1" smtClean="0">
                <a:latin typeface="Times New Roman" pitchFamily="18" charset="0"/>
              </a:rPr>
              <a:t>Квалификация</a:t>
            </a:r>
          </a:p>
        </p:txBody>
      </p:sp>
      <p:pic>
        <p:nvPicPr>
          <p:cNvPr id="29700" name="Picture 7" descr="i?id=186027365-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076700"/>
            <a:ext cx="1782763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9" descr="i?id=48642033-1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1655986" cy="249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2742206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Текст 5"/>
          <p:cNvSpPr>
            <a:spLocks noGrp="1"/>
          </p:cNvSpPr>
          <p:nvPr>
            <p:ph type="body" idx="2"/>
          </p:nvPr>
        </p:nvSpPr>
        <p:spPr>
          <a:xfrm>
            <a:off x="142875" y="0"/>
            <a:ext cx="9001125" cy="6858000"/>
          </a:xfrm>
        </p:spPr>
        <p:txBody>
          <a:bodyPr/>
          <a:lstStyle/>
          <a:p>
            <a:pPr algn="ctr" eaLnBrk="1" hangingPunct="1"/>
            <a:r>
              <a:rPr lang="ru-RU" altLang="ru-RU" dirty="0" smtClean="0"/>
              <a:t>				</a:t>
            </a:r>
            <a:endParaRPr lang="ru-RU" altLang="ru-RU" sz="36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altLang="ru-RU" sz="36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32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Содержимое 2" descr="prof_1.jpg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2988" y="4149725"/>
            <a:ext cx="3419475" cy="2476500"/>
          </a:xfrm>
          <a:ln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9220" name="Рисунок 3" descr="schuhmacher_48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3789363"/>
            <a:ext cx="2590800" cy="2840037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899592" y="476250"/>
            <a:ext cx="4248472" cy="11525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Профессия – это общность, группа людей, занятых  определённым видом труда.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43438" y="1628775"/>
            <a:ext cx="4176712" cy="11525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Специальность - вид занятия в рамках одной  профессии.</a:t>
            </a:r>
          </a:p>
        </p:txBody>
      </p:sp>
      <p:sp>
        <p:nvSpPr>
          <p:cNvPr id="9223" name="Прямоугольник 7"/>
          <p:cNvSpPr>
            <a:spLocks noChangeArrowheads="1"/>
          </p:cNvSpPr>
          <p:nvPr/>
        </p:nvSpPr>
        <p:spPr bwMode="auto">
          <a:xfrm>
            <a:off x="395288" y="2708275"/>
            <a:ext cx="4572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Например:</a:t>
            </a:r>
          </a:p>
          <a:p>
            <a:pPr eaLnBrk="1" hangingPunct="1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профессия</a:t>
            </a:r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строитель, врач  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специальность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каменщик, хирург</a:t>
            </a:r>
          </a:p>
          <a:p>
            <a:pPr eaLnBrk="1" hangingPunct="1"/>
            <a:endParaRPr lang="ru-RU" altLang="ru-RU" sz="20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48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47664" y="1124744"/>
            <a:ext cx="6840537" cy="4970462"/>
          </a:xfrm>
          <a:noFill/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ДОЛЖНОСТЬ</a:t>
            </a:r>
            <a:r>
              <a:rPr lang="ru-RU" b="1" dirty="0" smtClean="0">
                <a:latin typeface="Times New Roman" pitchFamily="18" charset="0"/>
              </a:rPr>
              <a:t> –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</a:rPr>
              <a:t>это служебное положение работника, в учреждении или на предприятии, определяющее его обязанности</a:t>
            </a:r>
            <a:r>
              <a:rPr lang="ru-RU" dirty="0" smtClean="0">
                <a:latin typeface="Times New Roman" pitchFamily="18" charset="0"/>
              </a:rPr>
              <a:t>.   </a:t>
            </a:r>
          </a:p>
          <a:p>
            <a:pPr eaLnBrk="1" hangingPunct="1">
              <a:buFontTx/>
              <a:buNone/>
            </a:pPr>
            <a:endParaRPr lang="ru-RU" dirty="0" smtClean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dirty="0" smtClean="0">
              <a:latin typeface="Times New Roman" pitchFamily="18" charset="0"/>
            </a:endParaRPr>
          </a:p>
          <a:p>
            <a:pPr algn="r" eaLnBrk="1" hangingPunct="1"/>
            <a:r>
              <a:rPr lang="ru-RU" b="1" i="1" dirty="0" smtClean="0">
                <a:latin typeface="Times New Roman" pitchFamily="18" charset="0"/>
              </a:rPr>
              <a:t>     директор школы,  </a:t>
            </a:r>
          </a:p>
          <a:p>
            <a:pPr algn="r" eaLnBrk="1" hangingPunct="1"/>
            <a:r>
              <a:rPr lang="ru-RU" b="1" i="1" dirty="0" smtClean="0">
                <a:latin typeface="Times New Roman" pitchFamily="18" charset="0"/>
              </a:rPr>
              <a:t> начальник участка, </a:t>
            </a:r>
          </a:p>
          <a:p>
            <a:pPr algn="r" eaLnBrk="1" hangingPunct="1"/>
            <a:r>
              <a:rPr lang="ru-RU" b="1" i="1" dirty="0" smtClean="0">
                <a:latin typeface="Times New Roman" pitchFamily="18" charset="0"/>
              </a:rPr>
              <a:t>   главный бухгалтер</a:t>
            </a:r>
          </a:p>
        </p:txBody>
      </p:sp>
      <p:pic>
        <p:nvPicPr>
          <p:cNvPr id="32771" name="Picture 8" descr="31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82" y="3141663"/>
            <a:ext cx="36004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0441207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438400" y="1268413"/>
            <a:ext cx="6400800" cy="4827587"/>
          </a:xfrm>
          <a:noFill/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</a:rPr>
              <a:t>КВАЛИФИКАЦИЯ</a:t>
            </a:r>
            <a:r>
              <a:rPr lang="ru-RU" sz="3600" b="1" dirty="0" smtClean="0">
                <a:latin typeface="Times New Roman" pitchFamily="18" charset="0"/>
              </a:rPr>
              <a:t> –</a:t>
            </a:r>
            <a:r>
              <a:rPr lang="ru-RU" sz="3600" dirty="0" smtClean="0">
                <a:latin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</a:rPr>
              <a:t>это степень мастерства в конкретной профессии, специальности.</a:t>
            </a:r>
          </a:p>
          <a:p>
            <a:pPr eaLnBrk="1" hangingPunct="1">
              <a:buFontTx/>
              <a:buNone/>
            </a:pPr>
            <a:endParaRPr lang="ru-RU" sz="2800" b="1" dirty="0" smtClean="0">
              <a:latin typeface="Times New Roman" pitchFamily="18" charset="0"/>
            </a:endParaRPr>
          </a:p>
          <a:p>
            <a:pPr algn="r" eaLnBrk="1" hangingPunct="1"/>
            <a:r>
              <a:rPr lang="ru-RU" b="1" i="1" dirty="0" smtClean="0">
                <a:latin typeface="Times New Roman" pitchFamily="18" charset="0"/>
              </a:rPr>
              <a:t>Учитель высшей квалификационной категории, </a:t>
            </a:r>
          </a:p>
          <a:p>
            <a:pPr algn="r" eaLnBrk="1" hangingPunct="1"/>
            <a:r>
              <a:rPr lang="ru-RU" b="1" i="1" dirty="0" smtClean="0">
                <a:latin typeface="Times New Roman" pitchFamily="18" charset="0"/>
              </a:rPr>
              <a:t>слесарь –инструментальщик второго разряда</a:t>
            </a:r>
          </a:p>
        </p:txBody>
      </p:sp>
      <p:pic>
        <p:nvPicPr>
          <p:cNvPr id="33795" name="Picture 5" descr="lecteur-eboo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04813"/>
            <a:ext cx="1900238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8248980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Упражнение</a:t>
            </a:r>
            <a:b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«Я ЭТО ЗНАЮ»</a:t>
            </a:r>
          </a:p>
        </p:txBody>
      </p:sp>
      <p:graphicFrame>
        <p:nvGraphicFramePr>
          <p:cNvPr id="127085" name="Group 10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4740233"/>
              </p:ext>
            </p:extLst>
          </p:nvPr>
        </p:nvGraphicFramePr>
        <p:xfrm>
          <a:off x="395535" y="2132856"/>
          <a:ext cx="7992889" cy="2137395"/>
        </p:xfrm>
        <a:graphic>
          <a:graphicData uri="http://schemas.openxmlformats.org/drawingml/2006/table">
            <a:tbl>
              <a:tblPr/>
              <a:tblGrid>
                <a:gridCol w="2449320"/>
                <a:gridCol w="3124073"/>
                <a:gridCol w="2419496"/>
              </a:tblGrid>
              <a:tr h="1221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Профессия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Специальность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Должность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8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4988090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557338"/>
          </a:xfrm>
        </p:spPr>
        <p:txBody>
          <a:bodyPr anchor="ctr"/>
          <a:lstStyle/>
          <a:p>
            <a:pPr eaLnBrk="1" hangingPunct="1">
              <a:defRPr/>
            </a:pPr>
            <a:r>
              <a:rPr lang="ru-RU" sz="3600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ПУТИ ПОЛУЧЕНИЯ ПРОФЕССИОНАЛЬНОГО ОБРАЗОВАНИЯ ПОСЛЕ 9 КЛАССА</a:t>
            </a:r>
          </a:p>
        </p:txBody>
      </p:sp>
      <p:sp>
        <p:nvSpPr>
          <p:cNvPr id="49155" name="Text Box 4"/>
          <p:cNvSpPr txBox="1">
            <a:spLocks noChangeArrowheads="1"/>
          </p:cNvSpPr>
          <p:nvPr/>
        </p:nvSpPr>
        <p:spPr bwMode="auto">
          <a:xfrm>
            <a:off x="539551" y="3429000"/>
            <a:ext cx="237668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+mn-cs"/>
              </a:rPr>
              <a:t>Школа 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+mn-cs"/>
              </a:rPr>
              <a:t>9 класс</a:t>
            </a:r>
          </a:p>
        </p:txBody>
      </p:sp>
      <p:sp>
        <p:nvSpPr>
          <p:cNvPr id="49156" name="Text Box 5"/>
          <p:cNvSpPr txBox="1">
            <a:spLocks noChangeArrowheads="1"/>
          </p:cNvSpPr>
          <p:nvPr/>
        </p:nvSpPr>
        <p:spPr bwMode="auto">
          <a:xfrm>
            <a:off x="4211638" y="1989138"/>
            <a:ext cx="15843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10 класс</a:t>
            </a:r>
          </a:p>
        </p:txBody>
      </p:sp>
      <p:sp>
        <p:nvSpPr>
          <p:cNvPr id="49157" name="Text Box 6"/>
          <p:cNvSpPr txBox="1">
            <a:spLocks noChangeArrowheads="1"/>
          </p:cNvSpPr>
          <p:nvPr/>
        </p:nvSpPr>
        <p:spPr bwMode="auto">
          <a:xfrm>
            <a:off x="4211638" y="3141663"/>
            <a:ext cx="38163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Колледж</a:t>
            </a:r>
          </a:p>
        </p:txBody>
      </p:sp>
      <p:sp>
        <p:nvSpPr>
          <p:cNvPr id="49158" name="Text Box 7"/>
          <p:cNvSpPr txBox="1">
            <a:spLocks noChangeArrowheads="1"/>
          </p:cNvSpPr>
          <p:nvPr/>
        </p:nvSpPr>
        <p:spPr bwMode="auto">
          <a:xfrm>
            <a:off x="4284663" y="4005263"/>
            <a:ext cx="44640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Лицей</a:t>
            </a:r>
          </a:p>
        </p:txBody>
      </p:sp>
      <p:sp>
        <p:nvSpPr>
          <p:cNvPr id="49159" name="Text Box 8"/>
          <p:cNvSpPr txBox="1">
            <a:spLocks noChangeArrowheads="1"/>
          </p:cNvSpPr>
          <p:nvPr/>
        </p:nvSpPr>
        <p:spPr bwMode="auto">
          <a:xfrm>
            <a:off x="4427538" y="5229225"/>
            <a:ext cx="388937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Профессиональные курсы + вечерняя школа</a:t>
            </a:r>
          </a:p>
        </p:txBody>
      </p:sp>
      <p:sp>
        <p:nvSpPr>
          <p:cNvPr id="49160" name="Line 9"/>
          <p:cNvSpPr>
            <a:spLocks noChangeShapeType="1"/>
          </p:cNvSpPr>
          <p:nvPr/>
        </p:nvSpPr>
        <p:spPr bwMode="auto">
          <a:xfrm flipV="1">
            <a:off x="2916238" y="2420938"/>
            <a:ext cx="1223962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49161" name="Line 10"/>
          <p:cNvSpPr>
            <a:spLocks noChangeShapeType="1"/>
          </p:cNvSpPr>
          <p:nvPr/>
        </p:nvSpPr>
        <p:spPr bwMode="auto">
          <a:xfrm flipV="1">
            <a:off x="2987675" y="3571875"/>
            <a:ext cx="107950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49162" name="Line 11"/>
          <p:cNvSpPr>
            <a:spLocks noChangeShapeType="1"/>
          </p:cNvSpPr>
          <p:nvPr/>
        </p:nvSpPr>
        <p:spPr bwMode="auto">
          <a:xfrm>
            <a:off x="2987675" y="4005263"/>
            <a:ext cx="107950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49163" name="Line 12"/>
          <p:cNvSpPr>
            <a:spLocks noChangeShapeType="1"/>
          </p:cNvSpPr>
          <p:nvPr/>
        </p:nvSpPr>
        <p:spPr bwMode="auto">
          <a:xfrm>
            <a:off x="2916238" y="4652963"/>
            <a:ext cx="1438275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pic>
        <p:nvPicPr>
          <p:cNvPr id="49164" name="Picture 15" descr="pozdrvaleniya-s-vypusknym-v-shko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773238"/>
            <a:ext cx="2160587" cy="145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7589411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Ответ на упражнение</a:t>
            </a:r>
            <a:br>
              <a:rPr lang="ru-RU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«Я ЭТО ЗНАЮ»</a:t>
            </a:r>
          </a:p>
        </p:txBody>
      </p:sp>
      <p:graphicFrame>
        <p:nvGraphicFramePr>
          <p:cNvPr id="127085" name="Group 109"/>
          <p:cNvGraphicFramePr>
            <a:graphicFrameLocks noGrp="1"/>
          </p:cNvGraphicFramePr>
          <p:nvPr>
            <p:ph idx="1"/>
          </p:nvPr>
        </p:nvGraphicFramePr>
        <p:xfrm>
          <a:off x="1042988" y="1844675"/>
          <a:ext cx="7200900" cy="4292598"/>
        </p:xfrm>
        <a:graphic>
          <a:graphicData uri="http://schemas.openxmlformats.org/drawingml/2006/table">
            <a:tbl>
              <a:tblPr/>
              <a:tblGrid>
                <a:gridCol w="2206625"/>
                <a:gridCol w="2565400"/>
                <a:gridCol w="2428875"/>
              </a:tblGrid>
              <a:tr h="6478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Профессия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Специальность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Должность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Токарь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Секретарь – референт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Начальник цеха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Швея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Адвокат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Главный инженер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0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Экономист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Слесарь -сантехник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Заведующий библиотекой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Водитель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Пианист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Прораб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Повар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Бульдозерист 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Министр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Закройщик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Портретист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Маляр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2504329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Игра </a:t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«Самая - </a:t>
            </a:r>
            <a:r>
              <a:rPr lang="ru-RU" dirty="0" err="1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самая</a:t>
            </a: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»</a:t>
            </a:r>
            <a:r>
              <a:rPr lang="ru-RU" dirty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2291" name="Rectangle 6"/>
          <p:cNvSpPr>
            <a:spLocks noChangeArrowheads="1"/>
          </p:cNvSpPr>
          <p:nvPr/>
        </p:nvSpPr>
        <p:spPr bwMode="auto">
          <a:xfrm>
            <a:off x="611188" y="1556792"/>
            <a:ext cx="6877050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tabLst>
                <a:tab pos="457200" algn="l"/>
              </a:tabLst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ts val="250"/>
              </a:spcBef>
              <a:buClr>
                <a:schemeClr val="accent1"/>
              </a:buClr>
              <a:buSzPct val="100000"/>
              <a:buFont typeface="Verdana" pitchFamily="34" charset="0"/>
              <a:buChar char="◦"/>
              <a:tabLst>
                <a:tab pos="457200" algn="l"/>
              </a:tabLst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ts val="250"/>
              </a:spcBef>
              <a:buClr>
                <a:srgbClr val="ED3742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 sz="2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ts val="225"/>
              </a:spcBef>
              <a:buClr>
                <a:srgbClr val="ED3742"/>
              </a:buClr>
              <a:buSzPct val="112000"/>
              <a:buFont typeface="Verdana" pitchFamily="34" charset="0"/>
              <a:buChar char="◦"/>
              <a:tabLst>
                <a:tab pos="457200" algn="l"/>
              </a:tabLst>
              <a:defRPr sz="19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ts val="250"/>
              </a:spcBef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dirty="0">
                <a:cs typeface="Times New Roman" pitchFamily="18" charset="0"/>
              </a:rPr>
              <a:t>Назовите профессии: 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зеленая </a:t>
            </a:r>
            <a:endParaRPr lang="ru-RU" altLang="ru-RU" dirty="0" smtClean="0"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ru-RU" altLang="ru-RU" dirty="0">
                <a:solidFill>
                  <a:srgbClr val="B44C8A"/>
                </a:solidFill>
                <a:cs typeface="Times New Roman" pitchFamily="18" charset="0"/>
              </a:rPr>
              <a:t> </a:t>
            </a:r>
            <a:r>
              <a:rPr lang="ru-RU" altLang="ru-RU" dirty="0" smtClean="0">
                <a:solidFill>
                  <a:srgbClr val="B44C8A"/>
                </a:solidFill>
                <a:cs typeface="Times New Roman" pitchFamily="18" charset="0"/>
              </a:rPr>
              <a:t> -(</a:t>
            </a:r>
            <a:r>
              <a:rPr lang="ru-RU" altLang="ru-RU" dirty="0">
                <a:solidFill>
                  <a:srgbClr val="B44C8A"/>
                </a:solidFill>
                <a:cs typeface="Times New Roman" pitchFamily="18" charset="0"/>
              </a:rPr>
              <a:t>садовод, лесник, цветовод-декоратор ...)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</a:t>
            </a:r>
            <a:r>
              <a:rPr lang="ru-RU" altLang="ru-RU" dirty="0" smtClean="0">
                <a:cs typeface="Times New Roman" pitchFamily="18" charset="0"/>
              </a:rPr>
              <a:t>сладкая</a:t>
            </a:r>
            <a:endParaRPr lang="ru-RU" altLang="ru-RU" dirty="0"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 smtClean="0">
                <a:cs typeface="Times New Roman" pitchFamily="18" charset="0"/>
              </a:rPr>
              <a:t>Самая денежная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 smtClean="0">
                <a:cs typeface="Times New Roman" pitchFamily="18" charset="0"/>
              </a:rPr>
              <a:t>Самая </a:t>
            </a:r>
            <a:r>
              <a:rPr lang="ru-RU" altLang="ru-RU" dirty="0">
                <a:cs typeface="Times New Roman" pitchFamily="18" charset="0"/>
              </a:rPr>
              <a:t>волосатая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детская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смешная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общительная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серьезная</a:t>
            </a:r>
            <a:endParaRPr lang="ru-RU" altLang="ru-RU" dirty="0"/>
          </a:p>
        </p:txBody>
      </p:sp>
      <p:sp>
        <p:nvSpPr>
          <p:cNvPr id="12292" name="Oval 5"/>
          <p:cNvSpPr>
            <a:spLocks noChangeArrowheads="1"/>
          </p:cNvSpPr>
          <p:nvPr/>
        </p:nvSpPr>
        <p:spPr bwMode="auto">
          <a:xfrm>
            <a:off x="1908175" y="6741368"/>
            <a:ext cx="143545" cy="116632"/>
          </a:xfrm>
          <a:prstGeom prst="ellipse">
            <a:avLst/>
          </a:prstGeom>
          <a:gradFill rotWithShape="1">
            <a:gsLst>
              <a:gs pos="0">
                <a:srgbClr val="71145F"/>
              </a:gs>
              <a:gs pos="100000">
                <a:srgbClr val="F42CCE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1400" dirty="0"/>
          </a:p>
        </p:txBody>
      </p:sp>
    </p:spTree>
    <p:extLst>
      <p:ext uri="{BB962C8B-B14F-4D97-AF65-F5344CB8AC3E}">
        <p14:creationId xmlns:p14="http://schemas.microsoft.com/office/powerpoint/2010/main" val="328934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Игра </a:t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«Самая - </a:t>
            </a:r>
            <a:r>
              <a:rPr lang="ru-RU" dirty="0" err="1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самая</a:t>
            </a: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»</a:t>
            </a:r>
            <a:r>
              <a:rPr lang="ru-RU" dirty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3315" name="Rectangle 6"/>
          <p:cNvSpPr>
            <a:spLocks noChangeArrowheads="1"/>
          </p:cNvSpPr>
          <p:nvPr/>
        </p:nvSpPr>
        <p:spPr bwMode="auto">
          <a:xfrm>
            <a:off x="1187624" y="1197102"/>
            <a:ext cx="6300614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tabLst>
                <a:tab pos="457200" algn="l"/>
              </a:tabLst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ts val="250"/>
              </a:spcBef>
              <a:buClr>
                <a:schemeClr val="accent1"/>
              </a:buClr>
              <a:buSzPct val="100000"/>
              <a:buFont typeface="Verdana" pitchFamily="34" charset="0"/>
              <a:buChar char="◦"/>
              <a:tabLst>
                <a:tab pos="457200" algn="l"/>
              </a:tabLst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ts val="250"/>
              </a:spcBef>
              <a:buClr>
                <a:srgbClr val="ED3742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 sz="2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ts val="225"/>
              </a:spcBef>
              <a:buClr>
                <a:srgbClr val="ED3742"/>
              </a:buClr>
              <a:buSzPct val="112000"/>
              <a:buFont typeface="Verdana" pitchFamily="34" charset="0"/>
              <a:buChar char="◦"/>
              <a:tabLst>
                <a:tab pos="457200" algn="l"/>
              </a:tabLst>
              <a:defRPr sz="19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ts val="250"/>
              </a:spcBef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dirty="0">
                <a:cs typeface="Times New Roman" pitchFamily="18" charset="0"/>
              </a:rPr>
              <a:t>Назовите профессии: 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зеленая</a:t>
            </a:r>
            <a:endParaRPr lang="ru-RU" altLang="ru-RU" dirty="0">
              <a:solidFill>
                <a:srgbClr val="B44C8A"/>
              </a:solidFill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</a:t>
            </a:r>
            <a:r>
              <a:rPr lang="ru-RU" altLang="ru-RU" dirty="0" smtClean="0">
                <a:cs typeface="Times New Roman" pitchFamily="18" charset="0"/>
              </a:rPr>
              <a:t>сладкая  </a:t>
            </a: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ru-RU" altLang="ru-RU" dirty="0">
                <a:solidFill>
                  <a:srgbClr val="B44C8A"/>
                </a:solidFill>
                <a:cs typeface="Times New Roman" pitchFamily="18" charset="0"/>
              </a:rPr>
              <a:t> </a:t>
            </a:r>
            <a:r>
              <a:rPr lang="ru-RU" altLang="ru-RU" dirty="0" smtClean="0">
                <a:solidFill>
                  <a:srgbClr val="B44C8A"/>
                </a:solidFill>
                <a:cs typeface="Times New Roman" pitchFamily="18" charset="0"/>
              </a:rPr>
              <a:t>  - (</a:t>
            </a:r>
            <a:r>
              <a:rPr lang="ru-RU" altLang="ru-RU" dirty="0">
                <a:solidFill>
                  <a:srgbClr val="B44C8A"/>
                </a:solidFill>
                <a:cs typeface="Times New Roman" pitchFamily="18" charset="0"/>
              </a:rPr>
              <a:t>кондитер, продавец в кондитерском отделе…)</a:t>
            </a:r>
            <a:endParaRPr lang="ru-RU" altLang="ru-RU" dirty="0"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денежная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волосатая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детская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смешная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общительная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серьезная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83586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Игра </a:t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«Самая - </a:t>
            </a:r>
            <a:r>
              <a:rPr lang="ru-RU" dirty="0" err="1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самая</a:t>
            </a: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»</a:t>
            </a:r>
            <a:r>
              <a:rPr lang="ru-RU" dirty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4339" name="Rectangle 6"/>
          <p:cNvSpPr>
            <a:spLocks noChangeArrowheads="1"/>
          </p:cNvSpPr>
          <p:nvPr/>
        </p:nvSpPr>
        <p:spPr bwMode="auto">
          <a:xfrm>
            <a:off x="611188" y="1268413"/>
            <a:ext cx="6877050" cy="440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tabLst>
                <a:tab pos="457200" algn="l"/>
              </a:tabLst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ts val="250"/>
              </a:spcBef>
              <a:buClr>
                <a:schemeClr val="accent1"/>
              </a:buClr>
              <a:buSzPct val="100000"/>
              <a:buFont typeface="Verdana" pitchFamily="34" charset="0"/>
              <a:buChar char="◦"/>
              <a:tabLst>
                <a:tab pos="457200" algn="l"/>
              </a:tabLst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ts val="250"/>
              </a:spcBef>
              <a:buClr>
                <a:srgbClr val="ED3742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 sz="2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ts val="225"/>
              </a:spcBef>
              <a:buClr>
                <a:srgbClr val="ED3742"/>
              </a:buClr>
              <a:buSzPct val="112000"/>
              <a:buFont typeface="Verdana" pitchFamily="34" charset="0"/>
              <a:buChar char="◦"/>
              <a:tabLst>
                <a:tab pos="457200" algn="l"/>
              </a:tabLst>
              <a:defRPr sz="19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ts val="250"/>
              </a:spcBef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dirty="0">
                <a:cs typeface="Times New Roman" pitchFamily="18" charset="0"/>
              </a:rPr>
              <a:t>Назовите профессии: 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зеленая</a:t>
            </a:r>
            <a:endParaRPr lang="ru-RU" altLang="ru-RU" dirty="0">
              <a:solidFill>
                <a:srgbClr val="B44C8A"/>
              </a:solidFill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сладкая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денежная </a:t>
            </a:r>
            <a:endParaRPr lang="ru-RU" altLang="ru-RU" dirty="0" smtClean="0"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ru-RU" altLang="ru-RU" dirty="0">
                <a:solidFill>
                  <a:srgbClr val="B44C8A"/>
                </a:solidFill>
                <a:cs typeface="Times New Roman" pitchFamily="18" charset="0"/>
              </a:rPr>
              <a:t> </a:t>
            </a:r>
            <a:r>
              <a:rPr lang="ru-RU" altLang="ru-RU" dirty="0" smtClean="0">
                <a:solidFill>
                  <a:srgbClr val="B44C8A"/>
                </a:solidFill>
                <a:cs typeface="Times New Roman" pitchFamily="18" charset="0"/>
              </a:rPr>
              <a:t>  -(</a:t>
            </a:r>
            <a:r>
              <a:rPr lang="ru-RU" altLang="ru-RU" dirty="0">
                <a:solidFill>
                  <a:srgbClr val="B44C8A"/>
                </a:solidFill>
                <a:cs typeface="Times New Roman" pitchFamily="18" charset="0"/>
              </a:rPr>
              <a:t>банкир, финансист, </a:t>
            </a:r>
            <a:r>
              <a:rPr lang="ru-RU" altLang="ru-RU" dirty="0" smtClean="0">
                <a:solidFill>
                  <a:srgbClr val="B44C8A"/>
                </a:solidFill>
                <a:cs typeface="Times New Roman" pitchFamily="18" charset="0"/>
              </a:rPr>
              <a:t>…)</a:t>
            </a:r>
            <a:endParaRPr lang="ru-RU" altLang="ru-RU" dirty="0"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волосатая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детская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смешная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общительная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серьезная</a:t>
            </a:r>
            <a:endParaRPr lang="ru-RU" altLang="ru-RU" dirty="0"/>
          </a:p>
        </p:txBody>
      </p:sp>
      <p:sp>
        <p:nvSpPr>
          <p:cNvPr id="14340" name="Oval 5"/>
          <p:cNvSpPr>
            <a:spLocks noChangeArrowheads="1"/>
          </p:cNvSpPr>
          <p:nvPr/>
        </p:nvSpPr>
        <p:spPr bwMode="auto">
          <a:xfrm flipV="1">
            <a:off x="1908175" y="6857999"/>
            <a:ext cx="45719" cy="45719"/>
          </a:xfrm>
          <a:prstGeom prst="ellipse">
            <a:avLst/>
          </a:prstGeom>
          <a:gradFill rotWithShape="1">
            <a:gsLst>
              <a:gs pos="0">
                <a:srgbClr val="71145F"/>
              </a:gs>
              <a:gs pos="100000">
                <a:srgbClr val="F42CCE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1400" dirty="0"/>
          </a:p>
        </p:txBody>
      </p:sp>
    </p:spTree>
    <p:extLst>
      <p:ext uri="{BB962C8B-B14F-4D97-AF65-F5344CB8AC3E}">
        <p14:creationId xmlns:p14="http://schemas.microsoft.com/office/powerpoint/2010/main" val="1400827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Игра </a:t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«Самая - </a:t>
            </a:r>
            <a:r>
              <a:rPr lang="ru-RU" dirty="0" err="1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самая</a:t>
            </a: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»</a:t>
            </a:r>
            <a:r>
              <a:rPr lang="ru-RU" dirty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5363" name="Rectangle 6"/>
          <p:cNvSpPr>
            <a:spLocks noChangeArrowheads="1"/>
          </p:cNvSpPr>
          <p:nvPr/>
        </p:nvSpPr>
        <p:spPr bwMode="auto">
          <a:xfrm>
            <a:off x="611188" y="1268879"/>
            <a:ext cx="6877050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tabLst>
                <a:tab pos="457200" algn="l"/>
              </a:tabLst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ts val="250"/>
              </a:spcBef>
              <a:buClr>
                <a:schemeClr val="accent1"/>
              </a:buClr>
              <a:buSzPct val="100000"/>
              <a:buFont typeface="Verdana" pitchFamily="34" charset="0"/>
              <a:buChar char="◦"/>
              <a:tabLst>
                <a:tab pos="457200" algn="l"/>
              </a:tabLst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ts val="250"/>
              </a:spcBef>
              <a:buClr>
                <a:srgbClr val="ED3742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 sz="2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ts val="225"/>
              </a:spcBef>
              <a:buClr>
                <a:srgbClr val="ED3742"/>
              </a:buClr>
              <a:buSzPct val="112000"/>
              <a:buFont typeface="Verdana" pitchFamily="34" charset="0"/>
              <a:buChar char="◦"/>
              <a:tabLst>
                <a:tab pos="457200" algn="l"/>
              </a:tabLst>
              <a:defRPr sz="19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ts val="250"/>
              </a:spcBef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dirty="0">
                <a:cs typeface="Times New Roman" pitchFamily="18" charset="0"/>
              </a:rPr>
              <a:t>Назовите профессии: 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зеленая</a:t>
            </a:r>
            <a:endParaRPr lang="ru-RU" altLang="ru-RU" dirty="0">
              <a:solidFill>
                <a:srgbClr val="B44C8A"/>
              </a:solidFill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сладкая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денежная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</a:t>
            </a:r>
            <a:r>
              <a:rPr lang="ru-RU" altLang="ru-RU" dirty="0" smtClean="0">
                <a:cs typeface="Times New Roman" pitchFamily="18" charset="0"/>
              </a:rPr>
              <a:t>волосатая</a:t>
            </a: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ru-RU" altLang="ru-RU" dirty="0">
                <a:solidFill>
                  <a:srgbClr val="B44C8A"/>
                </a:solidFill>
                <a:cs typeface="Times New Roman" pitchFamily="18" charset="0"/>
              </a:rPr>
              <a:t> </a:t>
            </a:r>
            <a:r>
              <a:rPr lang="ru-RU" altLang="ru-RU" dirty="0" smtClean="0">
                <a:solidFill>
                  <a:srgbClr val="B44C8A"/>
                </a:solidFill>
                <a:cs typeface="Times New Roman" pitchFamily="18" charset="0"/>
              </a:rPr>
              <a:t>   -(</a:t>
            </a:r>
            <a:r>
              <a:rPr lang="ru-RU" altLang="ru-RU" dirty="0">
                <a:solidFill>
                  <a:srgbClr val="B44C8A"/>
                </a:solidFill>
                <a:cs typeface="Times New Roman" pitchFamily="18" charset="0"/>
              </a:rPr>
              <a:t>парикмахер…)</a:t>
            </a:r>
            <a:endParaRPr lang="ru-RU" altLang="ru-RU" dirty="0"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детская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смешная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общительная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серьезная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59520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Игра </a:t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«Самая - </a:t>
            </a:r>
            <a:r>
              <a:rPr lang="ru-RU" dirty="0" err="1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самая</a:t>
            </a: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»</a:t>
            </a:r>
            <a:r>
              <a:rPr lang="ru-RU" dirty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971600" y="1125094"/>
            <a:ext cx="6516638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tabLst>
                <a:tab pos="457200" algn="l"/>
              </a:tabLst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ts val="250"/>
              </a:spcBef>
              <a:buClr>
                <a:schemeClr val="accent1"/>
              </a:buClr>
              <a:buSzPct val="100000"/>
              <a:buFont typeface="Verdana" pitchFamily="34" charset="0"/>
              <a:buChar char="◦"/>
              <a:tabLst>
                <a:tab pos="457200" algn="l"/>
              </a:tabLst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ts val="250"/>
              </a:spcBef>
              <a:buClr>
                <a:srgbClr val="ED3742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 sz="2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ts val="225"/>
              </a:spcBef>
              <a:buClr>
                <a:srgbClr val="ED3742"/>
              </a:buClr>
              <a:buSzPct val="112000"/>
              <a:buFont typeface="Verdana" pitchFamily="34" charset="0"/>
              <a:buChar char="◦"/>
              <a:tabLst>
                <a:tab pos="457200" algn="l"/>
              </a:tabLst>
              <a:defRPr sz="19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ts val="250"/>
              </a:spcBef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dirty="0">
                <a:cs typeface="Times New Roman" pitchFamily="18" charset="0"/>
              </a:rPr>
              <a:t>Назовите профессии: 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зеленая</a:t>
            </a:r>
            <a:endParaRPr lang="ru-RU" altLang="ru-RU" dirty="0">
              <a:solidFill>
                <a:srgbClr val="B44C8A"/>
              </a:solidFill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сладкая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денежная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волосатая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детская </a:t>
            </a:r>
            <a:endParaRPr lang="ru-RU" altLang="ru-RU" dirty="0" smtClean="0"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ru-RU" altLang="ru-RU" dirty="0">
                <a:solidFill>
                  <a:srgbClr val="B44C8A"/>
                </a:solidFill>
                <a:cs typeface="Times New Roman" pitchFamily="18" charset="0"/>
              </a:rPr>
              <a:t> </a:t>
            </a:r>
            <a:r>
              <a:rPr lang="ru-RU" altLang="ru-RU" dirty="0" smtClean="0">
                <a:solidFill>
                  <a:srgbClr val="B44C8A"/>
                </a:solidFill>
                <a:cs typeface="Times New Roman" pitchFamily="18" charset="0"/>
              </a:rPr>
              <a:t> -(</a:t>
            </a:r>
            <a:r>
              <a:rPr lang="ru-RU" altLang="ru-RU" dirty="0">
                <a:solidFill>
                  <a:srgbClr val="B44C8A"/>
                </a:solidFill>
                <a:cs typeface="Times New Roman" pitchFamily="18" charset="0"/>
              </a:rPr>
              <a:t>учитель, воспитатель, педиатр…)</a:t>
            </a:r>
            <a:endParaRPr lang="ru-RU" altLang="ru-RU" dirty="0"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смешная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общительная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серьезная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36854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Игра </a:t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«Самая - </a:t>
            </a:r>
            <a:r>
              <a:rPr lang="ru-RU" dirty="0" err="1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самая</a:t>
            </a: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»</a:t>
            </a:r>
            <a:r>
              <a:rPr lang="ru-RU" dirty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7411" name="Rectangle 6"/>
          <p:cNvSpPr>
            <a:spLocks noChangeArrowheads="1"/>
          </p:cNvSpPr>
          <p:nvPr/>
        </p:nvSpPr>
        <p:spPr bwMode="auto">
          <a:xfrm>
            <a:off x="611188" y="1268413"/>
            <a:ext cx="6877050" cy="440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tabLst>
                <a:tab pos="457200" algn="l"/>
              </a:tabLst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ts val="250"/>
              </a:spcBef>
              <a:buClr>
                <a:schemeClr val="accent1"/>
              </a:buClr>
              <a:buSzPct val="100000"/>
              <a:buFont typeface="Verdana" pitchFamily="34" charset="0"/>
              <a:buChar char="◦"/>
              <a:tabLst>
                <a:tab pos="457200" algn="l"/>
              </a:tabLst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ts val="250"/>
              </a:spcBef>
              <a:buClr>
                <a:srgbClr val="ED3742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 sz="2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ts val="225"/>
              </a:spcBef>
              <a:buClr>
                <a:srgbClr val="ED3742"/>
              </a:buClr>
              <a:buSzPct val="112000"/>
              <a:buFont typeface="Verdana" pitchFamily="34" charset="0"/>
              <a:buChar char="◦"/>
              <a:tabLst>
                <a:tab pos="457200" algn="l"/>
              </a:tabLst>
              <a:defRPr sz="19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ts val="250"/>
              </a:spcBef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dirty="0">
                <a:cs typeface="Times New Roman" pitchFamily="18" charset="0"/>
              </a:rPr>
              <a:t>Назовите профессии: 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зеленая</a:t>
            </a:r>
            <a:endParaRPr lang="ru-RU" altLang="ru-RU" dirty="0">
              <a:solidFill>
                <a:srgbClr val="B44C8A"/>
              </a:solidFill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сладкая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денежная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волосатая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детская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смешная </a:t>
            </a:r>
            <a:endParaRPr lang="ru-RU" altLang="ru-RU" dirty="0" smtClean="0"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ru-RU" altLang="ru-RU" dirty="0">
                <a:solidFill>
                  <a:srgbClr val="B44C8A"/>
                </a:solidFill>
                <a:cs typeface="Times New Roman" pitchFamily="18" charset="0"/>
              </a:rPr>
              <a:t> </a:t>
            </a:r>
            <a:r>
              <a:rPr lang="ru-RU" altLang="ru-RU" dirty="0" smtClean="0">
                <a:solidFill>
                  <a:srgbClr val="B44C8A"/>
                </a:solidFill>
                <a:cs typeface="Times New Roman" pitchFamily="18" charset="0"/>
              </a:rPr>
              <a:t>  -(</a:t>
            </a:r>
            <a:r>
              <a:rPr lang="ru-RU" altLang="ru-RU" dirty="0">
                <a:solidFill>
                  <a:srgbClr val="B44C8A"/>
                </a:solidFill>
                <a:cs typeface="Times New Roman" pitchFamily="18" charset="0"/>
              </a:rPr>
              <a:t>клоун, юморист, пародист…)</a:t>
            </a:r>
            <a:endParaRPr lang="ru-RU" altLang="ru-RU" dirty="0"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общительная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серьезная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7535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Игра </a:t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«Самая - </a:t>
            </a:r>
            <a:r>
              <a:rPr lang="ru-RU" dirty="0" err="1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самая</a:t>
            </a: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»</a:t>
            </a:r>
            <a:r>
              <a:rPr lang="ru-RU" dirty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8435" name="Rectangle 6"/>
          <p:cNvSpPr>
            <a:spLocks noChangeArrowheads="1"/>
          </p:cNvSpPr>
          <p:nvPr/>
        </p:nvSpPr>
        <p:spPr bwMode="auto">
          <a:xfrm>
            <a:off x="1187624" y="1197102"/>
            <a:ext cx="6300614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tabLst>
                <a:tab pos="457200" algn="l"/>
              </a:tabLst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ts val="250"/>
              </a:spcBef>
              <a:buClr>
                <a:schemeClr val="accent1"/>
              </a:buClr>
              <a:buSzPct val="100000"/>
              <a:buFont typeface="Verdana" pitchFamily="34" charset="0"/>
              <a:buChar char="◦"/>
              <a:tabLst>
                <a:tab pos="457200" algn="l"/>
              </a:tabLst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ts val="250"/>
              </a:spcBef>
              <a:buClr>
                <a:srgbClr val="ED3742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 sz="2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ts val="225"/>
              </a:spcBef>
              <a:buClr>
                <a:srgbClr val="ED3742"/>
              </a:buClr>
              <a:buSzPct val="112000"/>
              <a:buFont typeface="Verdana" pitchFamily="34" charset="0"/>
              <a:buChar char="◦"/>
              <a:tabLst>
                <a:tab pos="457200" algn="l"/>
              </a:tabLst>
              <a:defRPr sz="19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ts val="250"/>
              </a:spcBef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dirty="0">
                <a:cs typeface="Times New Roman" pitchFamily="18" charset="0"/>
              </a:rPr>
              <a:t>Назовите профессии: 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зеленая</a:t>
            </a:r>
            <a:endParaRPr lang="ru-RU" altLang="ru-RU" dirty="0">
              <a:solidFill>
                <a:srgbClr val="B44C8A"/>
              </a:solidFill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сладкая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денежная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волосатая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детская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смешная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общительная </a:t>
            </a:r>
            <a:endParaRPr lang="ru-RU" altLang="ru-RU" dirty="0" smtClean="0"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ru-RU" altLang="ru-RU" dirty="0">
                <a:solidFill>
                  <a:srgbClr val="B44C8A"/>
                </a:solidFill>
                <a:cs typeface="Times New Roman" pitchFamily="18" charset="0"/>
              </a:rPr>
              <a:t> </a:t>
            </a:r>
            <a:r>
              <a:rPr lang="ru-RU" altLang="ru-RU" dirty="0" smtClean="0">
                <a:solidFill>
                  <a:srgbClr val="B44C8A"/>
                </a:solidFill>
                <a:cs typeface="Times New Roman" pitchFamily="18" charset="0"/>
              </a:rPr>
              <a:t> -(</a:t>
            </a:r>
            <a:r>
              <a:rPr lang="ru-RU" altLang="ru-RU" dirty="0">
                <a:solidFill>
                  <a:srgbClr val="B44C8A"/>
                </a:solidFill>
                <a:cs typeface="Times New Roman" pitchFamily="18" charset="0"/>
              </a:rPr>
              <a:t>журналист, учитель, тренер, экскурсовод…)</a:t>
            </a:r>
            <a:endParaRPr lang="ru-RU" altLang="ru-RU" dirty="0"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серьезная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964936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Игра </a:t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«Самая - </a:t>
            </a:r>
            <a:r>
              <a:rPr lang="ru-RU" dirty="0" err="1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самая</a:t>
            </a: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»</a:t>
            </a:r>
            <a:r>
              <a:rPr lang="ru-RU" dirty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9459" name="Rectangle 6"/>
          <p:cNvSpPr>
            <a:spLocks noChangeArrowheads="1"/>
          </p:cNvSpPr>
          <p:nvPr/>
        </p:nvSpPr>
        <p:spPr bwMode="auto">
          <a:xfrm>
            <a:off x="611188" y="1412776"/>
            <a:ext cx="6877050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tabLst>
                <a:tab pos="457200" algn="l"/>
              </a:tabLst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ts val="250"/>
              </a:spcBef>
              <a:buClr>
                <a:schemeClr val="accent1"/>
              </a:buClr>
              <a:buSzPct val="100000"/>
              <a:buFont typeface="Verdana" pitchFamily="34" charset="0"/>
              <a:buChar char="◦"/>
              <a:tabLst>
                <a:tab pos="457200" algn="l"/>
              </a:tabLst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ts val="250"/>
              </a:spcBef>
              <a:buClr>
                <a:srgbClr val="ED3742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 sz="2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ts val="225"/>
              </a:spcBef>
              <a:buClr>
                <a:srgbClr val="ED3742"/>
              </a:buClr>
              <a:buSzPct val="112000"/>
              <a:buFont typeface="Verdana" pitchFamily="34" charset="0"/>
              <a:buChar char="◦"/>
              <a:tabLst>
                <a:tab pos="457200" algn="l"/>
              </a:tabLst>
              <a:defRPr sz="19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ts val="250"/>
              </a:spcBef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tabLst>
                <a:tab pos="4572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dirty="0">
                <a:cs typeface="Times New Roman" pitchFamily="18" charset="0"/>
              </a:rPr>
              <a:t>Назовите профессии: 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зеленая</a:t>
            </a:r>
            <a:endParaRPr lang="ru-RU" altLang="ru-RU" dirty="0">
              <a:solidFill>
                <a:srgbClr val="B44C8A"/>
              </a:solidFill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сладкая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денежная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волосатая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детская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смешная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общительная</a:t>
            </a: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altLang="ru-RU" dirty="0">
                <a:cs typeface="Times New Roman" pitchFamily="18" charset="0"/>
              </a:rPr>
              <a:t>Самая серьезная </a:t>
            </a:r>
            <a:endParaRPr lang="ru-RU" altLang="ru-RU" dirty="0" smtClean="0"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ru-RU" altLang="ru-RU" dirty="0" smtClean="0">
                <a:solidFill>
                  <a:srgbClr val="B44C8A"/>
                </a:solidFill>
                <a:cs typeface="Times New Roman" pitchFamily="18" charset="0"/>
              </a:rPr>
              <a:t>   -(</a:t>
            </a:r>
            <a:r>
              <a:rPr lang="ru-RU" altLang="ru-RU" dirty="0">
                <a:solidFill>
                  <a:srgbClr val="B44C8A"/>
                </a:solidFill>
                <a:cs typeface="Times New Roman" pitchFamily="18" charset="0"/>
              </a:rPr>
              <a:t>хирург, политик, разведчик, милиционер…)</a:t>
            </a:r>
            <a:endParaRPr lang="ru-RU" altLang="ru-RU" dirty="0"/>
          </a:p>
        </p:txBody>
      </p:sp>
      <p:sp>
        <p:nvSpPr>
          <p:cNvPr id="19460" name="Oval 5"/>
          <p:cNvSpPr>
            <a:spLocks noChangeArrowheads="1"/>
          </p:cNvSpPr>
          <p:nvPr/>
        </p:nvSpPr>
        <p:spPr bwMode="auto">
          <a:xfrm flipV="1">
            <a:off x="1908175" y="6857999"/>
            <a:ext cx="45719" cy="45719"/>
          </a:xfrm>
          <a:prstGeom prst="ellipse">
            <a:avLst/>
          </a:prstGeom>
          <a:gradFill rotWithShape="1">
            <a:gsLst>
              <a:gs pos="0">
                <a:srgbClr val="71145F"/>
              </a:gs>
              <a:gs pos="100000">
                <a:srgbClr val="F42CCE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1400" dirty="0"/>
          </a:p>
        </p:txBody>
      </p:sp>
    </p:spTree>
    <p:extLst>
      <p:ext uri="{BB962C8B-B14F-4D97-AF65-F5344CB8AC3E}">
        <p14:creationId xmlns:p14="http://schemas.microsoft.com/office/powerpoint/2010/main" val="1414758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400" dirty="0" smtClean="0"/>
              <a:t>«Вспомни!»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0"/>
            <a:ext cx="1748737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948264" y="1628800"/>
            <a:ext cx="15532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р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0"/>
            <a:ext cx="2528864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B44C8A"/>
                </a:solidFill>
              </a:rPr>
              <a:t>п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771800" y="1772816"/>
            <a:ext cx="2303795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Ф</a:t>
            </a:r>
          </a:p>
        </p:txBody>
      </p:sp>
      <p:sp>
        <p:nvSpPr>
          <p:cNvPr id="20487" name="Oval 8"/>
          <p:cNvSpPr>
            <a:spLocks noChangeArrowheads="1"/>
          </p:cNvSpPr>
          <p:nvPr/>
        </p:nvSpPr>
        <p:spPr bwMode="auto">
          <a:xfrm flipH="1">
            <a:off x="1773960" y="6741368"/>
            <a:ext cx="134215" cy="116632"/>
          </a:xfrm>
          <a:prstGeom prst="ellipse">
            <a:avLst/>
          </a:prstGeom>
          <a:gradFill rotWithShape="1">
            <a:gsLst>
              <a:gs pos="0">
                <a:srgbClr val="71145F"/>
              </a:gs>
              <a:gs pos="100000">
                <a:srgbClr val="F42CCE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1400" dirty="0"/>
          </a:p>
        </p:txBody>
      </p:sp>
    </p:spTree>
    <p:extLst>
      <p:ext uri="{BB962C8B-B14F-4D97-AF65-F5344CB8AC3E}">
        <p14:creationId xmlns:p14="http://schemas.microsoft.com/office/powerpoint/2010/main" val="159173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2648" y="476672"/>
            <a:ext cx="8229600" cy="1736725"/>
          </a:xfrm>
        </p:spPr>
        <p:txBody>
          <a:bodyPr/>
          <a:lstStyle/>
          <a:p>
            <a:r>
              <a:rPr lang="ru-RU" sz="7200" b="1" dirty="0">
                <a:latin typeface="Times New Roman"/>
                <a:ea typeface="Calibri"/>
              </a:rPr>
              <a:t>Мир профессий </a:t>
            </a:r>
            <a:r>
              <a:rPr lang="ru-RU" sz="7200" b="1" dirty="0" smtClean="0">
                <a:latin typeface="Times New Roman"/>
                <a:ea typeface="Calibri"/>
              </a:rPr>
              <a:t/>
            </a:r>
            <a:br>
              <a:rPr lang="ru-RU" sz="7200" b="1" dirty="0" smtClean="0">
                <a:latin typeface="Times New Roman"/>
                <a:ea typeface="Calibri"/>
              </a:rPr>
            </a:br>
            <a:r>
              <a:rPr lang="ru-RU" sz="7200" b="1" dirty="0" smtClean="0">
                <a:latin typeface="Times New Roman"/>
                <a:ea typeface="Calibri"/>
              </a:rPr>
              <a:t>и </a:t>
            </a:r>
            <a:r>
              <a:rPr lang="ru-RU" sz="7200" b="1" dirty="0">
                <a:latin typeface="Times New Roman"/>
                <a:ea typeface="Calibri"/>
              </a:rPr>
              <a:t>твое место в нём</a:t>
            </a:r>
            <a:endParaRPr lang="ru-RU" altLang="ru-RU" sz="72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00" name="Picture 4" descr="decor"/>
          <p:cNvPicPr>
            <a:picLocks noChangeAspect="1" noChangeArrowheads="1"/>
          </p:cNvPicPr>
          <p:nvPr/>
        </p:nvPicPr>
        <p:blipFill>
          <a:blip r:embed="rId2">
            <a:lum bright="6000" contrast="18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48880"/>
            <a:ext cx="6480720" cy="4907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41928" y="4797152"/>
            <a:ext cx="2880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Классный час</a:t>
            </a:r>
          </a:p>
          <a:p>
            <a:r>
              <a:rPr lang="ru-RU" i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д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ля учащихся</a:t>
            </a:r>
          </a:p>
          <a:p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   9 класса</a:t>
            </a:r>
          </a:p>
          <a:p>
            <a:endParaRPr lang="ru-RU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184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2"/>
                </a:solidFill>
              </a:rPr>
              <a:t>Вспомни! </a:t>
            </a:r>
            <a:r>
              <a:rPr lang="ru-RU" sz="2800" i="1" dirty="0" smtClean="0">
                <a:solidFill>
                  <a:schemeClr val="tx2"/>
                </a:solidFill>
              </a:rPr>
              <a:t>(профессии, специальности)</a:t>
            </a:r>
            <a:endParaRPr lang="ru-RU" sz="2800" i="1" dirty="0">
              <a:solidFill>
                <a:schemeClr val="tx2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4057251"/>
              </p:ext>
            </p:extLst>
          </p:nvPr>
        </p:nvGraphicFramePr>
        <p:xfrm>
          <a:off x="611560" y="1683205"/>
          <a:ext cx="7416824" cy="4130628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753067"/>
                <a:gridCol w="1685642"/>
                <a:gridCol w="2022770"/>
                <a:gridCol w="1955345"/>
              </a:tblGrid>
              <a:tr h="18892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             </a:t>
                      </a:r>
                      <a:r>
                        <a:rPr lang="ru-RU" sz="36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К</a:t>
                      </a:r>
                      <a:endParaRPr lang="ru-RU" sz="28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           </a:t>
                      </a:r>
                      <a:r>
                        <a:rPr lang="ru-RU" sz="32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Р</a:t>
                      </a:r>
                      <a:endParaRPr lang="ru-RU" sz="24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               </a:t>
                      </a:r>
                      <a:r>
                        <a:rPr lang="ru-RU" sz="32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Ф</a:t>
                      </a:r>
                      <a:endParaRPr lang="ru-RU" sz="24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                 </a:t>
                      </a:r>
                      <a:r>
                        <a:rPr lang="ru-RU" sz="32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П</a:t>
                      </a:r>
                      <a:endParaRPr lang="ru-RU" sz="24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384487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Calibri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ru-RU" sz="1400" b="0" i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Calibri"/>
                          <a:ea typeface="Calibri"/>
                          <a:cs typeface="Times New Roman"/>
                        </a:rPr>
                        <a:t>контролер</a:t>
                      </a:r>
                      <a:endParaRPr lang="ru-RU" sz="1400" b="0" i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Calibri"/>
                          <a:ea typeface="Calibri"/>
                          <a:cs typeface="Times New Roman"/>
                        </a:rPr>
                        <a:t>   рентгенолог</a:t>
                      </a:r>
                      <a:endParaRPr lang="ru-RU" sz="1400" b="1" i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Calibri"/>
                          <a:ea typeface="Calibri"/>
                          <a:cs typeface="Times New Roman"/>
                        </a:rPr>
                        <a:t>   фрезеровщик</a:t>
                      </a:r>
                      <a:endParaRPr lang="ru-RU" sz="1400" b="1" i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Calibri"/>
                          <a:ea typeface="Calibri"/>
                          <a:cs typeface="Times New Roman"/>
                        </a:rPr>
                        <a:t>        пилот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endParaRPr lang="ru-RU" sz="1100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endParaRPr lang="ru-RU" sz="1100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endParaRPr lang="ru-RU" sz="1100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endParaRPr lang="ru-RU" sz="1100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endParaRPr lang="ru-RU" sz="1100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endParaRPr lang="ru-RU" sz="1100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endParaRPr lang="ru-RU" sz="1100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endParaRPr lang="ru-RU" sz="1100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endParaRPr lang="ru-RU" sz="1100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endParaRPr lang="ru-RU" sz="1100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endParaRPr lang="ru-RU" sz="1100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endParaRPr lang="ru-RU" sz="11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91886" y="168320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65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8900376"/>
              </p:ext>
            </p:extLst>
          </p:nvPr>
        </p:nvGraphicFramePr>
        <p:xfrm>
          <a:off x="467544" y="1683205"/>
          <a:ext cx="8290554" cy="4000500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892863"/>
                <a:gridCol w="1970166"/>
                <a:gridCol w="2608783"/>
                <a:gridCol w="181874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             К</a:t>
                      </a:r>
                      <a:endParaRPr lang="ru-RU" sz="11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           Р</a:t>
                      </a:r>
                      <a:endParaRPr lang="ru-RU" sz="11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               Ф</a:t>
                      </a:r>
                      <a:endParaRPr lang="ru-RU" sz="11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                 П</a:t>
                      </a:r>
                      <a:endParaRPr lang="ru-RU" sz="11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Контролер</a:t>
                      </a:r>
                      <a:endParaRPr lang="ru-RU" sz="11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Разведчик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Фрезеровщик</a:t>
                      </a:r>
                      <a:endParaRPr lang="ru-RU" sz="11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Проводник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Киноартист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Рыбак</a:t>
                      </a:r>
                      <a:endParaRPr lang="ru-RU" sz="11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Фотограф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Плотник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Крановщик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Редактор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Фигурист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Пилот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Кочегар</a:t>
                      </a:r>
                      <a:endParaRPr lang="ru-RU" sz="11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Радиоведущий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Фармацевт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Пожарный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Киномеханик</a:t>
                      </a:r>
                      <a:endParaRPr lang="ru-RU" sz="11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Рентгенолог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Фтизиатр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Полицейский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Космонавт</a:t>
                      </a:r>
                      <a:endParaRPr lang="ru-RU" sz="11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Радист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Фокусник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Полярник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Кабельщик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Репортер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Фотомодель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Пограничник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Кровельщик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 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Фотокорреспондент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Печник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Каменщик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 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 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Пиротехник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Кутюрье</a:t>
                      </a:r>
                      <a:endParaRPr lang="ru-RU" sz="11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 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 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Повар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Кондитер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 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 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Пекарь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Кондуктор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 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 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Портной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 </a:t>
                      </a:r>
                      <a:endParaRPr lang="ru-RU" sz="11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 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 </a:t>
                      </a:r>
                      <a:endParaRPr lang="ru-RU" sz="1100" b="1" cap="all" spc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Парашютист</a:t>
                      </a:r>
                      <a:endParaRPr lang="ru-RU" sz="11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91886" y="168320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71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796"/>
            <a:ext cx="7643192" cy="850106"/>
          </a:xfrm>
        </p:spPr>
        <p:txBody>
          <a:bodyPr/>
          <a:lstStyle/>
          <a:p>
            <a:r>
              <a:rPr lang="ru-RU" dirty="0" smtClean="0">
                <a:ea typeface="Calibri"/>
                <a:cs typeface="Times New Roman"/>
              </a:rPr>
              <a:t/>
            </a:r>
            <a:br>
              <a:rPr lang="ru-RU" dirty="0" smtClean="0">
                <a:ea typeface="Calibri"/>
                <a:cs typeface="Times New Roman"/>
              </a:rPr>
            </a:br>
            <a:r>
              <a:rPr lang="ru-RU" b="1" dirty="0" err="1" smtClean="0">
                <a:ea typeface="Calibri"/>
                <a:cs typeface="Times New Roman"/>
              </a:rPr>
              <a:t>web</a:t>
            </a:r>
            <a:r>
              <a:rPr lang="ru-RU" b="1" dirty="0" smtClean="0">
                <a:ea typeface="Calibri"/>
                <a:cs typeface="Times New Roman"/>
              </a:rPr>
              <a:t>-дизайнер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86" y="1484784"/>
            <a:ext cx="7954134" cy="4680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353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/>
              <a:t>Аудитор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21" y="1484784"/>
            <a:ext cx="7620000" cy="507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302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Бренд-менеджер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72313"/>
            <a:ext cx="6912768" cy="5142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208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/>
          <a:lstStyle/>
          <a:p>
            <a:r>
              <a:rPr lang="ru-RU" b="1" dirty="0" smtClean="0"/>
              <a:t>Логист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7762"/>
            <a:ext cx="7010533" cy="5070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36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99" y="188640"/>
            <a:ext cx="8229600" cy="1143000"/>
          </a:xfrm>
        </p:spPr>
        <p:txBody>
          <a:bodyPr/>
          <a:lstStyle/>
          <a:p>
            <a:r>
              <a:rPr lang="ru-RU" b="1" dirty="0"/>
              <a:t>Маркетолог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7669212" cy="5032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706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Мерчендайзер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93" y="1412776"/>
            <a:ext cx="7620000" cy="507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163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6" y="0"/>
            <a:ext cx="9120514" cy="6837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889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C00000"/>
                </a:solidFill>
              </a:rPr>
              <a:t>      Постижер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Постижер – специалист </a:t>
            </a:r>
          </a:p>
          <a:p>
            <a:pPr marL="0" indent="0">
              <a:buNone/>
            </a:pPr>
            <a:r>
              <a:rPr lang="ru-RU" dirty="0" smtClean="0"/>
              <a:t>по изготовлению из натуральных и искусственных волокон париков, усов, бород и </a:t>
            </a:r>
            <a:r>
              <a:rPr lang="ru-RU" dirty="0" err="1" smtClean="0"/>
              <a:t>бакенбардов</a:t>
            </a:r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313" y="3336411"/>
            <a:ext cx="4499992" cy="3374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46848"/>
            <a:ext cx="4153644" cy="2755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32656"/>
            <a:ext cx="3187343" cy="1693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781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/>
          <a:lstStyle/>
          <a:p>
            <a:r>
              <a:rPr lang="ru-RU" dirty="0" smtClean="0"/>
              <a:t>САМЫЕ</a:t>
            </a:r>
            <a:r>
              <a:rPr lang="ru-RU" dirty="0"/>
              <a:t/>
            </a:r>
            <a:br>
              <a:rPr lang="ru-RU" dirty="0"/>
            </a:br>
            <a:r>
              <a:rPr lang="ru-RU" sz="3200" b="1" dirty="0" smtClean="0">
                <a:solidFill>
                  <a:srgbClr val="FF0000"/>
                </a:solidFill>
              </a:rPr>
              <a:t>ВОСТРЕБОВАННЫЕ</a:t>
            </a:r>
            <a:r>
              <a:rPr lang="ru-RU" sz="3200" dirty="0" smtClean="0"/>
              <a:t>        </a:t>
            </a:r>
            <a:r>
              <a:rPr lang="ru-RU" sz="3200" b="1" dirty="0" smtClean="0">
                <a:solidFill>
                  <a:srgbClr val="0070C0"/>
                </a:solidFill>
              </a:rPr>
              <a:t>НЕ ВОСТРЕБОВАННЫЕ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/>
              <a:t>ПРОФЕССИИ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323528" y="2132856"/>
            <a:ext cx="4536504" cy="452596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Врач,  ветврач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Фельдшер, мед. сестра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Провизор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Воспитатель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Инженер – технолог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Инженер – программист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Агроном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Зоотехник</a:t>
            </a:r>
          </a:p>
          <a:p>
            <a:pPr marL="0" indent="0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508104" y="2336257"/>
            <a:ext cx="4038600" cy="4525963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Менеджер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Экономист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Бухгалтер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Юрист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Строитель</a:t>
            </a:r>
          </a:p>
          <a:p>
            <a:pPr marL="0" indent="0">
              <a:buNone/>
            </a:pPr>
            <a:endParaRPr lang="ru-RU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844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3"/>
          <p:cNvSpPr>
            <a:spLocks noChangeArrowheads="1"/>
          </p:cNvSpPr>
          <p:nvPr/>
        </p:nvSpPr>
        <p:spPr bwMode="auto">
          <a:xfrm>
            <a:off x="468313" y="1061025"/>
            <a:ext cx="8280400" cy="294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itchFamily="2" charset="2"/>
              <a:buChar char="ü"/>
            </a:pPr>
            <a:r>
              <a:rPr lang="ru-RU" altLang="ru-RU" b="1" dirty="0"/>
              <a:t>Востребованность на рынке труда.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ü"/>
            </a:pPr>
            <a:r>
              <a:rPr lang="ru-RU" altLang="ru-RU" b="1" dirty="0"/>
              <a:t>Доходность.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ü"/>
            </a:pPr>
            <a:r>
              <a:rPr lang="ru-RU" altLang="ru-RU" b="1" dirty="0"/>
              <a:t>Требования к умственным и физическим способностям, здоровью </a:t>
            </a:r>
            <a:endParaRPr lang="ru-RU" altLang="ru-RU" b="1" dirty="0" smtClean="0"/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ü"/>
            </a:pPr>
            <a:r>
              <a:rPr lang="ru-RU" altLang="ru-RU" b="1" dirty="0" smtClean="0"/>
              <a:t>Нервно-эмоциональная напряженность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ü"/>
            </a:pPr>
            <a:r>
              <a:rPr lang="ru-RU" altLang="ru-RU" b="1" dirty="0" smtClean="0"/>
              <a:t>Образованность 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ü"/>
            </a:pPr>
            <a:r>
              <a:rPr lang="ru-RU" altLang="ru-RU" b="1" dirty="0" smtClean="0"/>
              <a:t>Возможность </a:t>
            </a:r>
            <a:r>
              <a:rPr lang="ru-RU" altLang="ru-RU" b="1" dirty="0"/>
              <a:t>проявить </a:t>
            </a:r>
            <a:r>
              <a:rPr lang="ru-RU" altLang="ru-RU" b="1" dirty="0" smtClean="0"/>
              <a:t>творчество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ü"/>
            </a:pPr>
            <a:r>
              <a:rPr lang="ru-RU" altLang="ru-RU" b="1" dirty="0" smtClean="0"/>
              <a:t>Общение </a:t>
            </a:r>
            <a:r>
              <a:rPr lang="ru-RU" altLang="ru-RU" b="1" dirty="0"/>
              <a:t>в труде (работа в коллективе или индивидуальная работа</a:t>
            </a:r>
            <a:r>
              <a:rPr lang="ru-RU" altLang="ru-RU" b="1" dirty="0" smtClean="0"/>
              <a:t>).</a:t>
            </a:r>
            <a:endParaRPr lang="ru-RU" altLang="ru-RU" b="1" dirty="0"/>
          </a:p>
        </p:txBody>
      </p:sp>
      <p:pic>
        <p:nvPicPr>
          <p:cNvPr id="21507" name="Picture 10" descr="07ta025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221088"/>
            <a:ext cx="2839410" cy="2119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7" descr="07ta008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581525"/>
            <a:ext cx="2592388" cy="193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7" descr="07ta009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372" y="3887638"/>
            <a:ext cx="2505116" cy="2786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Прямоугольник 6"/>
          <p:cNvSpPr>
            <a:spLocks noChangeArrowheads="1"/>
          </p:cNvSpPr>
          <p:nvPr/>
        </p:nvSpPr>
        <p:spPr bwMode="auto">
          <a:xfrm>
            <a:off x="611188" y="476250"/>
            <a:ext cx="8281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dirty="0" smtClean="0">
                <a:solidFill>
                  <a:srgbClr val="0070C0"/>
                </a:solidFill>
                <a:latin typeface="Monotype Corsiva" pitchFamily="66" charset="0"/>
              </a:rPr>
              <a:t>что </a:t>
            </a:r>
            <a:r>
              <a:rPr lang="ru-RU" altLang="ru-RU" sz="3200" b="1" dirty="0" smtClean="0">
                <a:solidFill>
                  <a:srgbClr val="0070C0"/>
                </a:solidFill>
                <a:latin typeface="Monotype Corsiva" pitchFamily="66" charset="0"/>
              </a:rPr>
              <a:t>мы </a:t>
            </a:r>
            <a:r>
              <a:rPr lang="ru-RU" altLang="ru-RU" sz="3200" b="1" dirty="0">
                <a:solidFill>
                  <a:srgbClr val="0070C0"/>
                </a:solidFill>
                <a:latin typeface="Monotype Corsiva" pitchFamily="66" charset="0"/>
              </a:rPr>
              <a:t>должны учитывать при выборе профессии?</a:t>
            </a:r>
            <a:endParaRPr lang="ru-RU" altLang="ru-RU" sz="3200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653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640" y="1124744"/>
            <a:ext cx="6912768" cy="216024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FontTx/>
              <a:buNone/>
            </a:pPr>
            <a:r>
              <a:rPr lang="ru-RU" altLang="ru-RU" sz="5400" b="1" i="1" dirty="0">
                <a:solidFill>
                  <a:srgbClr val="FFFF66"/>
                </a:solidFill>
              </a:rPr>
              <a:t>  </a:t>
            </a:r>
            <a:r>
              <a:rPr lang="ru-RU" altLang="ru-RU" sz="2800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7030A0"/>
                </a:solidFill>
                <a:latin typeface="Arial" panose="020B0604020202020204" pitchFamily="34" charset="0"/>
              </a:rPr>
              <a:t>Помни: окончательный выбор только за тобой, ибо выбирая профессию, ты выбираешь судьбу</a:t>
            </a:r>
            <a:r>
              <a:rPr lang="ru-RU" altLang="ru-RU" sz="4000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7030A0"/>
                </a:solidFill>
                <a:latin typeface="Arial" panose="020B0604020202020204" pitchFamily="34" charset="0"/>
              </a:rPr>
              <a:t>.</a:t>
            </a:r>
          </a:p>
        </p:txBody>
      </p:sp>
      <p:pic>
        <p:nvPicPr>
          <p:cNvPr id="3" name="i-main-pic" descr="Картинка 85 из 1801">
            <a:hlinkClick r:id="rId2" tgtFrame="_blank"/>
          </p:cNvPr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3356992"/>
            <a:ext cx="1621279" cy="1492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4" name="i-main-pic" descr="Картинка 8 из 10641">
            <a:hlinkClick r:id="rId4" tgtFrame="_blank"/>
          </p:cNvPr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79912" y="4797152"/>
            <a:ext cx="172819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i-main-pic" descr="Картинка 99 из 644">
            <a:hlinkClick r:id="rId6" tgtFrame="_blank"/>
          </p:cNvPr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164288" y="3861048"/>
            <a:ext cx="1728192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14908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а 3 из 57766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403" y="116632"/>
            <a:ext cx="6689226" cy="460851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753408" y="4869160"/>
            <a:ext cx="5688607" cy="17994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Желаю вам шагать по жизни смело,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Желаю счастья каждому найти,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Пусть сбудется, что каждому хотелось.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дорогу, друг! Счастливого пути!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29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лако 3"/>
          <p:cNvSpPr/>
          <p:nvPr/>
        </p:nvSpPr>
        <p:spPr>
          <a:xfrm>
            <a:off x="489299" y="908050"/>
            <a:ext cx="7561263" cy="5400675"/>
          </a:xfrm>
          <a:prstGeom prst="cloud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81602" y="2967335"/>
            <a:ext cx="4780796" cy="64633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</a:gradFill>
          <a:scene3d>
            <a:camera prst="orthographicFront"/>
            <a:lightRig rig="threePt" dir="t"/>
          </a:scene3d>
          <a:sp3d prstMaterial="softEdge">
            <a:bevelB w="101600" prst="riblet"/>
          </a:sp3d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Тренинг ”Рука судьбы”</a:t>
            </a:r>
          </a:p>
        </p:txBody>
      </p:sp>
      <p:pic>
        <p:nvPicPr>
          <p:cNvPr id="8196" name="Picture 7" descr="prf010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33375"/>
            <a:ext cx="3384054" cy="2538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8" descr="prf008i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617823"/>
            <a:ext cx="3299119" cy="298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7" descr="07ta016i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7" y="333375"/>
            <a:ext cx="3540894" cy="264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8" descr="07ta032i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613666"/>
            <a:ext cx="2880122" cy="296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569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2"/>
          <p:cNvSpPr>
            <a:spLocks noGrp="1"/>
          </p:cNvSpPr>
          <p:nvPr>
            <p:ph idx="1"/>
          </p:nvPr>
        </p:nvSpPr>
        <p:spPr>
          <a:xfrm>
            <a:off x="395536" y="218403"/>
            <a:ext cx="8641208" cy="4525962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altLang="ru-RU" sz="3200" b="1" dirty="0" smtClean="0">
                <a:solidFill>
                  <a:srgbClr val="7030A0"/>
                </a:solidFill>
              </a:rPr>
              <a:t>Должны выполняться три условия:</a:t>
            </a:r>
          </a:p>
          <a:p>
            <a:pPr eaLnBrk="1" hangingPunct="1"/>
            <a:r>
              <a:rPr lang="ru-RU" altLang="ru-RU" b="1" dirty="0" smtClean="0"/>
              <a:t>Хочу</a:t>
            </a:r>
            <a:r>
              <a:rPr lang="ru-RU" altLang="ru-RU" dirty="0" smtClean="0"/>
              <a:t> ------------мои желания</a:t>
            </a:r>
          </a:p>
          <a:p>
            <a:pPr eaLnBrk="1" hangingPunct="1"/>
            <a:r>
              <a:rPr lang="ru-RU" altLang="ru-RU" b="1" dirty="0" smtClean="0"/>
              <a:t>Могу</a:t>
            </a:r>
            <a:r>
              <a:rPr lang="ru-RU" altLang="ru-RU" dirty="0" smtClean="0"/>
              <a:t>-------------способности и возможности</a:t>
            </a:r>
          </a:p>
          <a:p>
            <a:pPr eaLnBrk="1" hangingPunct="1"/>
            <a:r>
              <a:rPr lang="ru-RU" altLang="ru-RU" b="1" dirty="0" smtClean="0"/>
              <a:t>Надо</a:t>
            </a:r>
            <a:r>
              <a:rPr lang="ru-RU" altLang="ru-RU" dirty="0" smtClean="0"/>
              <a:t>--------------востребованность профессии</a:t>
            </a:r>
          </a:p>
          <a:p>
            <a:pPr eaLnBrk="1" hangingPunct="1"/>
            <a:endParaRPr lang="ru-RU" altLang="ru-RU" dirty="0" smtClean="0"/>
          </a:p>
        </p:txBody>
      </p:sp>
      <p:pic>
        <p:nvPicPr>
          <p:cNvPr id="9219" name="Picture 7" descr="07ta003i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780928"/>
            <a:ext cx="3168278" cy="3525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7" descr="prf018i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2924944"/>
            <a:ext cx="3230675" cy="3595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724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1189038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КЛАССИФИКАЦИЯ ПРОФЕССИЙ</a:t>
            </a:r>
            <a:r>
              <a:rPr lang="ru-RU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grpSp>
        <p:nvGrpSpPr>
          <p:cNvPr id="2" name="Diagram 4"/>
          <p:cNvGrpSpPr>
            <a:grpSpLocks/>
          </p:cNvGrpSpPr>
          <p:nvPr/>
        </p:nvGrpSpPr>
        <p:grpSpPr bwMode="auto">
          <a:xfrm>
            <a:off x="685800" y="1828800"/>
            <a:ext cx="7700963" cy="5029200"/>
            <a:chOff x="760" y="2476"/>
            <a:chExt cx="10382" cy="5882"/>
          </a:xfrm>
        </p:grpSpPr>
        <p:graphicFrame>
          <p:nvGraphicFramePr>
            <p:cNvPr id="7" name="Схема 6"/>
            <p:cNvGraphicFramePr/>
            <p:nvPr/>
          </p:nvGraphicFramePr>
          <p:xfrm>
            <a:off x="760" y="2476"/>
            <a:ext cx="10382" cy="588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3" name="Oval 18"/>
            <p:cNvSpPr>
              <a:spLocks noChangeArrowheads="1"/>
            </p:cNvSpPr>
            <p:nvPr/>
          </p:nvSpPr>
          <p:spPr bwMode="auto">
            <a:xfrm>
              <a:off x="1631" y="3000"/>
              <a:ext cx="2344" cy="1853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</a:rPr>
                <a:t>ПРИРОДА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0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endParaRPr>
            </a:p>
          </p:txBody>
        </p:sp>
        <p:sp>
          <p:nvSpPr>
            <p:cNvPr id="4" name="Oval 19"/>
            <p:cNvSpPr>
              <a:spLocks noChangeArrowheads="1"/>
            </p:cNvSpPr>
            <p:nvPr/>
          </p:nvSpPr>
          <p:spPr bwMode="auto">
            <a:xfrm>
              <a:off x="2699" y="6117"/>
              <a:ext cx="2247" cy="1768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</a:rPr>
                <a:t>ХУДОЖЕСТВЕННЫЙ</a:t>
              </a:r>
              <a:r>
                <a:rPr kumimoji="0" lang="ru-RU" sz="10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</a:rPr>
                <a:t>  </a:t>
              </a: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</a:rPr>
                <a:t>ОБРАЗ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" name="Oval 20"/>
            <p:cNvSpPr>
              <a:spLocks noChangeArrowheads="1"/>
            </p:cNvSpPr>
            <p:nvPr/>
          </p:nvSpPr>
          <p:spPr bwMode="auto">
            <a:xfrm>
              <a:off x="7262" y="5948"/>
              <a:ext cx="2232" cy="1853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</a:rPr>
                <a:t>ЗНАК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0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endParaRPr>
            </a:p>
          </p:txBody>
        </p:sp>
        <p:sp>
          <p:nvSpPr>
            <p:cNvPr id="6" name="Oval 21"/>
            <p:cNvSpPr>
              <a:spLocks noChangeArrowheads="1"/>
            </p:cNvSpPr>
            <p:nvPr/>
          </p:nvSpPr>
          <p:spPr bwMode="auto">
            <a:xfrm>
              <a:off x="8426" y="2916"/>
              <a:ext cx="2329" cy="1937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</a:rPr>
                <a:t>ЧЕЛОВЕК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0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034" name="Oval 17"/>
          <p:cNvSpPr>
            <a:spLocks noChangeArrowheads="1"/>
          </p:cNvSpPr>
          <p:nvPr/>
        </p:nvSpPr>
        <p:spPr bwMode="auto">
          <a:xfrm>
            <a:off x="3779838" y="1628775"/>
            <a:ext cx="1584325" cy="1512888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2700000" scaled="1"/>
          </a:gradFill>
          <a:ln w="9525">
            <a:solidFill>
              <a:srgbClr val="0000FF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ru-RU" sz="1600" b="1" smtClean="0">
                <a:solidFill>
                  <a:srgbClr val="0000FF"/>
                </a:solidFill>
                <a:cs typeface="+mn-cs"/>
              </a:rPr>
              <a:t>ТЕХНИКА</a:t>
            </a:r>
          </a:p>
          <a:p>
            <a:pPr algn="ctr"/>
            <a:endParaRPr lang="ru-RU" sz="1000" b="1" smtClean="0">
              <a:solidFill>
                <a:srgbClr val="0000FF"/>
              </a:solidFill>
              <a:cs typeface="+mn-cs"/>
            </a:endParaRPr>
          </a:p>
        </p:txBody>
      </p:sp>
      <p:sp>
        <p:nvSpPr>
          <p:cNvPr id="1035" name="Line 24"/>
          <p:cNvSpPr>
            <a:spLocks noChangeShapeType="1"/>
          </p:cNvSpPr>
          <p:nvPr/>
        </p:nvSpPr>
        <p:spPr bwMode="auto">
          <a:xfrm flipV="1">
            <a:off x="5076825" y="3716338"/>
            <a:ext cx="1223963" cy="433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36" name="Line 25"/>
          <p:cNvSpPr>
            <a:spLocks noChangeShapeType="1"/>
          </p:cNvSpPr>
          <p:nvPr/>
        </p:nvSpPr>
        <p:spPr bwMode="auto">
          <a:xfrm>
            <a:off x="5003800" y="4724400"/>
            <a:ext cx="504825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37" name="Line 26"/>
          <p:cNvSpPr>
            <a:spLocks noChangeShapeType="1"/>
          </p:cNvSpPr>
          <p:nvPr/>
        </p:nvSpPr>
        <p:spPr bwMode="auto">
          <a:xfrm flipH="1">
            <a:off x="3708400" y="4868863"/>
            <a:ext cx="503238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38" name="Line 27"/>
          <p:cNvSpPr>
            <a:spLocks noChangeShapeType="1"/>
          </p:cNvSpPr>
          <p:nvPr/>
        </p:nvSpPr>
        <p:spPr bwMode="auto">
          <a:xfrm flipV="1">
            <a:off x="4572000" y="3429000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39" name="Line 28"/>
          <p:cNvSpPr>
            <a:spLocks noChangeShapeType="1"/>
          </p:cNvSpPr>
          <p:nvPr/>
        </p:nvSpPr>
        <p:spPr bwMode="auto">
          <a:xfrm flipH="1" flipV="1">
            <a:off x="3059113" y="3716338"/>
            <a:ext cx="936625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7027815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15888"/>
            <a:ext cx="6870700" cy="93662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Человек – ПРИРОДА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052513"/>
            <a:ext cx="7986712" cy="525621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400" b="1" dirty="0" smtClean="0">
                <a:latin typeface="Times New Roman" pitchFamily="18" charset="0"/>
              </a:rPr>
              <a:t>     Профессиональная  деятельность, связанная </a:t>
            </a:r>
          </a:p>
          <a:p>
            <a:pPr algn="ctr" eaLnBrk="1" hangingPunct="1">
              <a:buFontTx/>
              <a:buNone/>
            </a:pPr>
            <a:r>
              <a:rPr lang="ru-RU" sz="2400" b="1" dirty="0" smtClean="0">
                <a:latin typeface="Times New Roman" pitchFamily="18" charset="0"/>
              </a:rPr>
              <a:t>     с растениями, животными. </a:t>
            </a:r>
            <a:br>
              <a:rPr lang="ru-RU" sz="2400" b="1" dirty="0" smtClean="0">
                <a:latin typeface="Times New Roman" pitchFamily="18" charset="0"/>
              </a:rPr>
            </a:br>
            <a:endParaRPr lang="ru-RU" sz="2400" b="1" dirty="0" smtClean="0">
              <a:latin typeface="Times New Roman" pitchFamily="18" charset="0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23528" y="2060848"/>
            <a:ext cx="2592387" cy="249299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ПРОФЕССИИ:</a:t>
            </a:r>
          </a:p>
          <a:p>
            <a:pPr eaLnBrk="1" hangingPunct="1"/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ветеринар</a:t>
            </a:r>
          </a:p>
          <a:p>
            <a:pPr eaLnBrk="1" hangingPunct="1"/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агроном</a:t>
            </a:r>
          </a:p>
          <a:p>
            <a:pPr eaLnBrk="1" hangingPunct="1"/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флорист </a:t>
            </a:r>
          </a:p>
          <a:p>
            <a:pPr eaLnBrk="1" hangingPunct="1">
              <a:spcBef>
                <a:spcPct val="50000"/>
              </a:spcBef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5076055" y="1932781"/>
            <a:ext cx="3278603" cy="544764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Личные качества,</a:t>
            </a:r>
          </a:p>
          <a:p>
            <a:pPr eaLnBrk="1" hangingPunct="1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               интересы, </a:t>
            </a:r>
          </a:p>
          <a:p>
            <a:pPr eaLnBrk="1" hangingPunct="1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                склонности,</a:t>
            </a:r>
          </a:p>
          <a:p>
            <a:pPr eaLnBrk="1" hangingPunct="1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                        умения: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FF9933"/>
                </a:solidFill>
                <a:latin typeface="Times New Roman" pitchFamily="18" charset="0"/>
                <a:cs typeface="+mn-cs"/>
              </a:rPr>
              <a:t>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заботливость;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терпеливость;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наблюдательность;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дальновидность; 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интерес к живым</a:t>
            </a:r>
          </a:p>
          <a:p>
            <a:pPr eaLnBrk="1" hangingPunct="1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существам;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гибкость мышления.</a:t>
            </a:r>
          </a:p>
          <a:p>
            <a:pPr eaLnBrk="1" hangingPunct="1"/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+mn-cs"/>
            </a:endParaRPr>
          </a:p>
          <a:p>
            <a:pPr eaLnBrk="1" hangingPunct="1">
              <a:spcBef>
                <a:spcPct val="50000"/>
              </a:spcBef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2411413" y="4076700"/>
            <a:ext cx="2016125" cy="36671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pic>
        <p:nvPicPr>
          <p:cNvPr id="25607" name="Picture 7" descr="animalvet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996952"/>
            <a:ext cx="2744908" cy="338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9817093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476250"/>
            <a:ext cx="7377112" cy="15843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Человек – ТЕХНИКА</a:t>
            </a:r>
            <a:r>
              <a:rPr lang="ru-RU" b="1" smtClean="0">
                <a:latin typeface="Times New Roman" pitchFamily="18" charset="0"/>
              </a:rPr>
              <a:t/>
            </a:r>
            <a:br>
              <a:rPr lang="ru-RU" b="1" smtClean="0">
                <a:latin typeface="Times New Roman" pitchFamily="18" charset="0"/>
              </a:rPr>
            </a:br>
            <a:r>
              <a:rPr lang="ru-RU" b="1" smtClean="0">
                <a:latin typeface="Times New Roman" pitchFamily="18" charset="0"/>
              </a:rPr>
              <a:t/>
            </a:r>
            <a:br>
              <a:rPr lang="ru-RU" b="1" smtClean="0">
                <a:latin typeface="Times New Roman" pitchFamily="18" charset="0"/>
              </a:rPr>
            </a:br>
            <a:r>
              <a:rPr lang="ru-RU" b="1" smtClean="0">
                <a:latin typeface="Times New Roman" pitchFamily="18" charset="0"/>
              </a:rPr>
              <a:t/>
            </a:r>
            <a:br>
              <a:rPr lang="ru-RU" b="1" smtClean="0">
                <a:latin typeface="Times New Roman" pitchFamily="18" charset="0"/>
              </a:rPr>
            </a:br>
            <a:r>
              <a:rPr lang="ru-RU" b="1" smtClean="0">
                <a:latin typeface="Times New Roman" pitchFamily="18" charset="0"/>
              </a:rPr>
              <a:t/>
            </a:r>
            <a:br>
              <a:rPr lang="ru-RU" b="1" smtClean="0">
                <a:latin typeface="Times New Roman" pitchFamily="18" charset="0"/>
              </a:rPr>
            </a:br>
            <a:r>
              <a:rPr lang="ru-RU" b="1" smtClean="0">
                <a:latin typeface="Times New Roman" pitchFamily="18" charset="0"/>
              </a:rPr>
              <a:t/>
            </a:r>
            <a:br>
              <a:rPr lang="ru-RU" b="1" smtClean="0">
                <a:latin typeface="Times New Roman" pitchFamily="18" charset="0"/>
              </a:rPr>
            </a:br>
            <a:r>
              <a:rPr lang="ru-RU" b="1" smtClean="0">
                <a:latin typeface="Times New Roman" pitchFamily="18" charset="0"/>
              </a:rPr>
              <a:t/>
            </a:r>
            <a:br>
              <a:rPr lang="ru-RU" b="1" smtClean="0">
                <a:latin typeface="Times New Roman" pitchFamily="18" charset="0"/>
              </a:rPr>
            </a:br>
            <a:r>
              <a:rPr lang="ru-RU" b="1" smtClean="0">
                <a:latin typeface="Times New Roman" pitchFamily="18" charset="0"/>
              </a:rPr>
              <a:t/>
            </a:r>
            <a:br>
              <a:rPr lang="ru-RU" b="1" smtClean="0">
                <a:latin typeface="Times New Roman" pitchFamily="18" charset="0"/>
              </a:rPr>
            </a:br>
            <a:r>
              <a:rPr lang="ru-RU" b="1" smtClean="0">
                <a:latin typeface="Times New Roman" pitchFamily="18" charset="0"/>
              </a:rPr>
              <a:t/>
            </a:r>
            <a:br>
              <a:rPr lang="ru-RU" b="1" smtClean="0">
                <a:latin typeface="Times New Roman" pitchFamily="18" charset="0"/>
              </a:rPr>
            </a:br>
            <a:r>
              <a:rPr lang="ru-RU" b="1" smtClean="0">
                <a:latin typeface="Times New Roman" pitchFamily="18" charset="0"/>
              </a:rPr>
              <a:t/>
            </a:r>
            <a:br>
              <a:rPr lang="ru-RU" b="1" smtClean="0">
                <a:latin typeface="Times New Roman" pitchFamily="18" charset="0"/>
              </a:rPr>
            </a:br>
            <a:r>
              <a:rPr lang="ru-RU" b="1" smtClean="0">
                <a:latin typeface="Times New Roman" pitchFamily="18" charset="0"/>
              </a:rPr>
              <a:t/>
            </a:r>
            <a:br>
              <a:rPr lang="ru-RU" b="1" smtClean="0">
                <a:latin typeface="Times New Roman" pitchFamily="18" charset="0"/>
              </a:rPr>
            </a:br>
            <a:r>
              <a:rPr lang="ru-RU" b="1" smtClean="0">
                <a:latin typeface="Times New Roman" pitchFamily="18" charset="0"/>
              </a:rPr>
              <a:t/>
            </a:r>
            <a:br>
              <a:rPr lang="ru-RU" b="1" smtClean="0">
                <a:latin typeface="Times New Roman" pitchFamily="18" charset="0"/>
              </a:rPr>
            </a:br>
            <a:r>
              <a:rPr lang="ru-RU" b="1" smtClean="0">
                <a:latin typeface="Times New Roman" pitchFamily="18" charset="0"/>
              </a:rPr>
              <a:t/>
            </a:r>
            <a:br>
              <a:rPr lang="ru-RU" b="1" smtClean="0">
                <a:latin typeface="Times New Roman" pitchFamily="18" charset="0"/>
              </a:rPr>
            </a:br>
            <a:r>
              <a:rPr lang="ru-RU" b="1" smtClean="0">
                <a:latin typeface="Times New Roman" pitchFamily="18" charset="0"/>
              </a:rPr>
              <a:t/>
            </a:r>
            <a:br>
              <a:rPr lang="ru-RU" b="1" smtClean="0">
                <a:latin typeface="Times New Roman" pitchFamily="18" charset="0"/>
              </a:rPr>
            </a:br>
            <a:r>
              <a:rPr lang="ru-RU" b="1" smtClean="0">
                <a:latin typeface="Times New Roman" pitchFamily="18" charset="0"/>
              </a:rPr>
              <a:t/>
            </a:r>
            <a:br>
              <a:rPr lang="ru-RU" b="1" smtClean="0">
                <a:latin typeface="Times New Roman" pitchFamily="18" charset="0"/>
              </a:rPr>
            </a:br>
            <a:r>
              <a:rPr lang="ru-RU" b="1" smtClean="0">
                <a:latin typeface="Times New Roman" pitchFamily="18" charset="0"/>
              </a:rPr>
              <a:t/>
            </a:r>
            <a:br>
              <a:rPr lang="ru-RU" b="1" smtClean="0">
                <a:latin typeface="Times New Roman" pitchFamily="18" charset="0"/>
              </a:rPr>
            </a:br>
            <a:endParaRPr lang="ru-RU" b="1" smtClean="0">
              <a:latin typeface="Times New Roman" pitchFamily="18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561" y="2060922"/>
            <a:ext cx="8202488" cy="4176713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</a:rPr>
              <a:t>ПРОФЕССИИ:</a:t>
            </a:r>
          </a:p>
          <a:p>
            <a:pPr eaLnBrk="1" hangingPunct="1"/>
            <a:r>
              <a:rPr lang="ru-RU" b="1" dirty="0" smtClean="0">
                <a:latin typeface="Times New Roman" pitchFamily="18" charset="0"/>
              </a:rPr>
              <a:t>слесарь, токарь</a:t>
            </a:r>
          </a:p>
          <a:p>
            <a:pPr eaLnBrk="1" hangingPunct="1"/>
            <a:r>
              <a:rPr lang="ru-RU" b="1" dirty="0" smtClean="0">
                <a:latin typeface="Times New Roman" pitchFamily="18" charset="0"/>
              </a:rPr>
              <a:t>наладчик </a:t>
            </a:r>
            <a:endParaRPr lang="en-US" b="1" dirty="0" smtClean="0">
              <a:latin typeface="Times New Roman" pitchFamily="18" charset="0"/>
            </a:endParaRPr>
          </a:p>
          <a:p>
            <a:pPr eaLnBrk="1" hangingPunct="1"/>
            <a:r>
              <a:rPr lang="ru-RU" b="1" dirty="0" smtClean="0">
                <a:latin typeface="Times New Roman" pitchFamily="18" charset="0"/>
              </a:rPr>
              <a:t>техник</a:t>
            </a:r>
          </a:p>
          <a:p>
            <a:pPr eaLnBrk="1" hangingPunct="1"/>
            <a:r>
              <a:rPr lang="ru-RU" b="1" dirty="0" smtClean="0">
                <a:latin typeface="Times New Roman" pitchFamily="18" charset="0"/>
              </a:rPr>
              <a:t>ремонтник </a:t>
            </a:r>
            <a:endParaRPr lang="en-US" b="1" dirty="0" smtClean="0">
              <a:latin typeface="Times New Roman" pitchFamily="18" charset="0"/>
            </a:endParaRPr>
          </a:p>
          <a:p>
            <a:pPr eaLnBrk="1" hangingPunct="1"/>
            <a:r>
              <a:rPr lang="ru-RU" b="1" dirty="0" smtClean="0">
                <a:latin typeface="Times New Roman" pitchFamily="18" charset="0"/>
              </a:rPr>
              <a:t>водитель</a:t>
            </a:r>
          </a:p>
        </p:txBody>
      </p:sp>
      <p:sp>
        <p:nvSpPr>
          <p:cNvPr id="114692" name="Text Box 4"/>
          <p:cNvSpPr txBox="1">
            <a:spLocks noChangeArrowheads="1"/>
          </p:cNvSpPr>
          <p:nvPr/>
        </p:nvSpPr>
        <p:spPr bwMode="auto">
          <a:xfrm>
            <a:off x="755650" y="333375"/>
            <a:ext cx="734536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+mn-cs"/>
              </a:rPr>
              <a:t>Человек – ТЕХНИКА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+mn-cs"/>
            </a:endParaRPr>
          </a:p>
          <a:p>
            <a:pPr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+mn-cs"/>
              </a:rPr>
              <a:t>Профессиональная 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+mn-cs"/>
              </a:rPr>
              <a:t/>
            </a:r>
            <a:b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+mn-cs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+mn-cs"/>
              </a:rPr>
              <a:t>деятельность, связанная  с техникой.</a:t>
            </a:r>
            <a:b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+mn-cs"/>
              </a:rPr>
            </a:br>
            <a:endParaRPr lang="ru-RU" sz="2400" b="1" dirty="0">
              <a:solidFill>
                <a:srgbClr val="000000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5503439" y="2058158"/>
            <a:ext cx="3744416" cy="4939814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Личные качества,</a:t>
            </a:r>
          </a:p>
          <a:p>
            <a:pPr algn="ctr" eaLnBrk="1" hangingPunct="1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 интересы,   склонности,                умения: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точность и  определенность   действий;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исполнительская</a:t>
            </a:r>
          </a:p>
          <a:p>
            <a:pPr eaLnBrk="1" hangingPunct="1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 дисциплина;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самоконтроль;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практическое  мышление; 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специальные знания.</a:t>
            </a:r>
          </a:p>
          <a:p>
            <a:pPr eaLnBrk="1" hangingPunct="1">
              <a:spcBef>
                <a:spcPct val="50000"/>
              </a:spcBef>
            </a:pPr>
            <a:endParaRPr lang="ru-RU" dirty="0" smtClean="0">
              <a:solidFill>
                <a:srgbClr val="000000"/>
              </a:solidFill>
              <a:cs typeface="+mn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85800"/>
            <a:ext cx="2815614" cy="2043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3132138" y="5157788"/>
            <a:ext cx="1871662" cy="366712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mtClean="0">
              <a:solidFill>
                <a:srgbClr val="000000"/>
              </a:solidFill>
              <a:cs typeface="+mn-cs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898" y="3573016"/>
            <a:ext cx="2867541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3275720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1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555</TotalTime>
  <Words>963</Words>
  <Application>Microsoft Office PowerPoint</Application>
  <PresentationFormat>Экран (4:3)</PresentationFormat>
  <Paragraphs>415</Paragraphs>
  <Slides>42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14</vt:i4>
      </vt:variant>
      <vt:variant>
        <vt:lpstr>Заголовки слайдов</vt:lpstr>
      </vt:variant>
      <vt:variant>
        <vt:i4>42</vt:i4>
      </vt:variant>
    </vt:vector>
  </HeadingPairs>
  <TitlesOfParts>
    <vt:vector size="56" baseType="lpstr">
      <vt:lpstr>Шаблон 10</vt:lpstr>
      <vt:lpstr>Пастель</vt:lpstr>
      <vt:lpstr>1_Пастель</vt:lpstr>
      <vt:lpstr>2_Пастель</vt:lpstr>
      <vt:lpstr>3_Пастель</vt:lpstr>
      <vt:lpstr>4_Пастель</vt:lpstr>
      <vt:lpstr>5_Пастель</vt:lpstr>
      <vt:lpstr>6_Пастель</vt:lpstr>
      <vt:lpstr>7_Пастель</vt:lpstr>
      <vt:lpstr>8_Пастель</vt:lpstr>
      <vt:lpstr>9_Пастель</vt:lpstr>
      <vt:lpstr>10_Пастель</vt:lpstr>
      <vt:lpstr>11_Пастель</vt:lpstr>
      <vt:lpstr>12_Пастель</vt:lpstr>
      <vt:lpstr>Лента   жизни</vt:lpstr>
      <vt:lpstr>ПУТИ ПОЛУЧЕНИЯ ПРОФЕССИОНАЛЬНОГО ОБРАЗОВАНИЯ ПОСЛЕ 9 КЛАССА</vt:lpstr>
      <vt:lpstr>Мир профессий  и твое место в нём</vt:lpstr>
      <vt:lpstr>САМЫЕ ВОСТРЕБОВАННЫЕ        НЕ ВОСТРЕБОВАННЫЕ ПРОФЕССИИ</vt:lpstr>
      <vt:lpstr>Презентация PowerPoint</vt:lpstr>
      <vt:lpstr>Презентация PowerPoint</vt:lpstr>
      <vt:lpstr>КЛАССИФИКАЦИЯ ПРОФЕССИЙ </vt:lpstr>
      <vt:lpstr>Человек – ПРИРОДА</vt:lpstr>
      <vt:lpstr>Человек – ТЕХНИКА               </vt:lpstr>
      <vt:lpstr>Человек – ЧЕЛОВЕК Профессиональная  деятельность, связанная  с общением и с людьми. </vt:lpstr>
      <vt:lpstr>Человек – ЗНАКОВАЯ  СИСТЕМА Профессиональная  деятельность, связанная со знаками (буквами, цифрами, нотами). </vt:lpstr>
      <vt:lpstr> Человек – ХУДОЖЕСТВЕННЫЙ ОБРАЗ </vt:lpstr>
      <vt:lpstr>Игра «Распредели по группам»</vt:lpstr>
      <vt:lpstr>Ответ на игру  «РАСПРЕДЕЛИ ПО ГРУППАМ»</vt:lpstr>
      <vt:lpstr>Терминология мира профессий</vt:lpstr>
      <vt:lpstr>Презентация PowerPoint</vt:lpstr>
      <vt:lpstr>Презентация PowerPoint</vt:lpstr>
      <vt:lpstr>Презентация PowerPoint</vt:lpstr>
      <vt:lpstr>Упражнение  «Я ЭТО ЗНАЮ»</vt:lpstr>
      <vt:lpstr>Ответ на упражнение  «Я ЭТО ЗНАЮ»</vt:lpstr>
      <vt:lpstr>Игра  «Самая - самая» </vt:lpstr>
      <vt:lpstr>Игра  «Самая - самая» </vt:lpstr>
      <vt:lpstr>Игра  «Самая - самая» </vt:lpstr>
      <vt:lpstr>Игра  «Самая - самая» </vt:lpstr>
      <vt:lpstr>Игра  «Самая - самая» </vt:lpstr>
      <vt:lpstr>Игра  «Самая - самая» </vt:lpstr>
      <vt:lpstr>Игра  «Самая - самая» </vt:lpstr>
      <vt:lpstr>Игра  «Самая - самая» </vt:lpstr>
      <vt:lpstr>«Вспомни!»</vt:lpstr>
      <vt:lpstr>Вспомни! (профессии, специальности)</vt:lpstr>
      <vt:lpstr>Презентация PowerPoint</vt:lpstr>
      <vt:lpstr> web-дизайнер </vt:lpstr>
      <vt:lpstr>Аудитор</vt:lpstr>
      <vt:lpstr>Бренд-менеджер </vt:lpstr>
      <vt:lpstr>Логист</vt:lpstr>
      <vt:lpstr>Маркетолог</vt:lpstr>
      <vt:lpstr>Мерчендайзер</vt:lpstr>
      <vt:lpstr>Презентация PowerPoint</vt:lpstr>
      <vt:lpstr>      Постижер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в мир профессий</dc:title>
  <dc:creator>user</dc:creator>
  <cp:lastModifiedBy>user304</cp:lastModifiedBy>
  <cp:revision>73</cp:revision>
  <dcterms:created xsi:type="dcterms:W3CDTF">2015-12-11T19:04:19Z</dcterms:created>
  <dcterms:modified xsi:type="dcterms:W3CDTF">2023-02-07T12:11:16Z</dcterms:modified>
</cp:coreProperties>
</file>