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6" r:id="rId3"/>
    <p:sldId id="266" r:id="rId4"/>
    <p:sldId id="268" r:id="rId5"/>
    <p:sldId id="270" r:id="rId6"/>
    <p:sldId id="274" r:id="rId7"/>
    <p:sldId id="272" r:id="rId8"/>
    <p:sldId id="271" r:id="rId9"/>
    <p:sldId id="275" r:id="rId10"/>
    <p:sldId id="261" r:id="rId11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 Ноутбука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250" autoAdjust="0"/>
    <p:restoredTop sz="94660"/>
  </p:normalViewPr>
  <p:slideViewPr>
    <p:cSldViewPr snapToGrid="0">
      <p:cViewPr varScale="1">
        <p:scale>
          <a:sx n="75" d="100"/>
          <a:sy n="75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2D820-BFEC-42EE-9F28-E0C0B6E5E200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524E8-D843-42B4-8162-25AF18A3D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6DED7-139B-475B-93CE-AA11E2F7E6F6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AF6C-6FEE-4485-9D0E-7FEE966A0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7C29E-F726-4049-A88B-B1363341EDF3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63112-9188-4F71-9377-F95F3716D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768D0-3AC1-4BD8-BF4B-3E36DD739833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2361B-6F21-4EBB-95CA-69DCC690D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B9C52-9DB7-4761-BEBC-D1248EB9842B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110D8-F631-4A0C-AF4E-9C7F0B47AD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10BC3-BF32-4120-A813-ACF9A80077DC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05376-34DF-4725-B331-023A20B25A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/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26088-FBD3-4F0C-B106-1167847A0634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E5E42-54E6-49BF-BB84-73BE61F57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CE819-E160-4AFE-A196-08C70847694F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FFFF1-4C92-4FD2-9769-40CEED0FB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B17B3-4DB1-4D21-80DB-FDA292606B40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FAB9-F3BD-402C-AB0A-369C435A1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FF23C-EA3E-4EB6-9F0C-9A226104E542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F5076-572D-4230-901F-D11AC4EC08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/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BD5E4-F6B9-40CC-A858-D3CB32411203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D6BA6-41FF-4306-BBC2-D807F357E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B58249-92F9-4C37-BEFC-92FA1E9C5C61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7E4037-D668-4ADC-9E51-E4F15738C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file.net/preview/557167/page:3/" TargetMode="External"/><Relationship Id="rId2" Type="http://schemas.openxmlformats.org/officeDocument/2006/relationships/hyperlink" Target="https://topref.ru/referat/77712/10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uzlit.com/1515697/serebryanyy_vek_poiski_novogo_religioznogo_soznaniy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923925" y="2319338"/>
            <a:ext cx="9017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mbria Math" pitchFamily="18" charset="0"/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1738313" y="1449388"/>
            <a:ext cx="864393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latin typeface="Cambria Math" pitchFamily="18" charset="0"/>
              </a:rPr>
              <a:t>ПРЕЗЕНТАЦИЯ</a:t>
            </a:r>
          </a:p>
          <a:p>
            <a:pPr algn="ctr"/>
            <a:r>
              <a:rPr lang="ru-RU" sz="4000" b="1">
                <a:latin typeface="Cambria Math" pitchFamily="18" charset="0"/>
              </a:rPr>
              <a:t>ПО ИСТОРИИ НА ТЕМУ</a:t>
            </a:r>
          </a:p>
          <a:p>
            <a:pPr algn="ctr"/>
            <a:r>
              <a:rPr lang="ru-RU" sz="4000" b="1">
                <a:latin typeface="Cambria Math" pitchFamily="18" charset="0"/>
              </a:rPr>
              <a:t>«СКУЛЬПТУРА СЕРЕБРЯНОГО ВЕКА»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5232400" y="4392613"/>
            <a:ext cx="6513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sz="2000" b="1">
              <a:latin typeface="Cambria Math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838200" y="307975"/>
            <a:ext cx="10515600" cy="1325563"/>
          </a:xfrm>
        </p:spPr>
        <p:txBody>
          <a:bodyPr/>
          <a:lstStyle/>
          <a:p>
            <a:pPr algn="ctr"/>
            <a:r>
              <a:rPr lang="ru-RU" sz="3200" b="1" smtClean="0">
                <a:latin typeface="Cambria Math" pitchFamily="18" charset="0"/>
              </a:rPr>
              <a:t>Справочная литература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25750"/>
            <a:ext cx="10515600" cy="1206500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hlinkClick r:id="rId2"/>
              </a:rPr>
              <a:t>https://topref.ru/referat/77712/10.html</a:t>
            </a: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hlinkClick r:id="rId3"/>
              </a:rPr>
              <a:t>https://studfile.net/preview/557167/page:3/</a:t>
            </a: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hlinkClick r:id="rId4"/>
              </a:rPr>
              <a:t>https://vuzlit.com/1515697/serebryanyy_vek_poiski_novogo_religioznogo_soznaniya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249238" y="2292350"/>
            <a:ext cx="7121525" cy="2012950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</a:rPr>
              <a:t>В начале XX века скульптура развивалась под сильным влиянием импрессионизма, который заставлял мастеров обращаться к поиску новых пластических объемов, уделять большое внимание динамике образов. Пути развития русской скульптуры конца XIX - начала XX века были во многом определены ее связями с искусством передвижников. Именно этим объясняется ее демократизм и содержательность. Скульпторы активно участвовали в поисках нового, современного героя. Материалы становились более разнообразными: применялись не только мрамор и бронза, как прежде, но и камень, дерево, майолика, даже глина.</a:t>
            </a:r>
          </a:p>
        </p:txBody>
      </p:sp>
      <p:pic>
        <p:nvPicPr>
          <p:cNvPr id="1536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0763" y="1062038"/>
            <a:ext cx="4364037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20688" y="623888"/>
            <a:ext cx="5776912" cy="5610225"/>
          </a:xfrm>
        </p:spPr>
        <p:txBody>
          <a:bodyPr/>
          <a:lstStyle/>
          <a:p>
            <a:r>
              <a:rPr lang="ru-RU" sz="2400" smtClean="0">
                <a:solidFill>
                  <a:srgbClr val="000000"/>
                </a:solidFill>
                <a:latin typeface="Cambria Math" pitchFamily="18" charset="0"/>
              </a:rPr>
              <a:t>Между тем правительство продолжало увековечивать в бронзе царей и полководцев. В 1899 г. был объявлен конкурс на памятник Александру III. Совершенно неожиданно победителем оказался Павел Петрович Трубецкой</a:t>
            </a:r>
            <a:r>
              <a:rPr lang="ru-RU" sz="2400" b="1" i="1" smtClean="0">
                <a:solidFill>
                  <a:srgbClr val="000000"/>
                </a:solidFill>
                <a:latin typeface="Cambria Math" pitchFamily="18" charset="0"/>
              </a:rPr>
              <a:t> </a:t>
            </a:r>
            <a:r>
              <a:rPr lang="ru-RU" sz="2400" smtClean="0">
                <a:solidFill>
                  <a:srgbClr val="000000"/>
                </a:solidFill>
                <a:latin typeface="Cambria Math" pitchFamily="18" charset="0"/>
              </a:rPr>
              <a:t>(1866-1938). Сын русского князя и американки родился и вырос в Италии. Его чаще называли по-итальянски Паоло. По своему творческому направлению он был импрессионистом. Никогда не стремился к фотографической точности. Ему важнее было передать впечатление от натуры. Ухватив образ, поняв своего героя, он лепил быстро, легко, артистично, почти не глядя на натуру</a:t>
            </a:r>
            <a:r>
              <a:rPr lang="ru-RU" sz="1800" smtClean="0">
                <a:solidFill>
                  <a:srgbClr val="000000"/>
                </a:solidFill>
                <a:latin typeface="Cambria Math" pitchFamily="18" charset="0"/>
              </a:rPr>
              <a:t>.</a:t>
            </a:r>
            <a:endParaRPr lang="ru-RU" sz="1800" smtClean="0">
              <a:latin typeface="Cambria Math" pitchFamily="18" charset="0"/>
            </a:endParaRPr>
          </a:p>
        </p:txBody>
      </p:sp>
      <p:pic>
        <p:nvPicPr>
          <p:cNvPr id="1638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85025" y="630238"/>
            <a:ext cx="4095750" cy="560387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3798888" y="1063625"/>
            <a:ext cx="5099050" cy="688975"/>
          </a:xfrm>
        </p:spPr>
        <p:txBody>
          <a:bodyPr/>
          <a:lstStyle/>
          <a:p>
            <a:r>
              <a:rPr lang="ru-RU" sz="2000" smtClean="0">
                <a:solidFill>
                  <a:srgbClr val="000000"/>
                </a:solidFill>
                <a:latin typeface="Arial" charset="0"/>
              </a:rPr>
              <a:t>Он создал 50 скульптурных произведений: «Московский извозчик» (1898), «Княгиня М.К. Тенишева» (1899), «И.И. Левитан» (1899), «Лев Толстой на лошади» (1900), конный памятник Александру III в Санкт-Петербурге (открыт в 1909) и др.</a:t>
            </a:r>
            <a:endParaRPr lang="ru-RU" sz="2000" smtClean="0"/>
          </a:p>
        </p:txBody>
      </p:sp>
      <p:pic>
        <p:nvPicPr>
          <p:cNvPr id="17410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4300" y="166688"/>
            <a:ext cx="2846388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21800" y="3814763"/>
            <a:ext cx="22129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Объект 7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90488" y="166688"/>
            <a:ext cx="3602037" cy="2481262"/>
          </a:xfrm>
        </p:spPr>
      </p:pic>
      <p:pic>
        <p:nvPicPr>
          <p:cNvPr id="17413" name="Рисунок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3525" y="2881313"/>
            <a:ext cx="32575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Рисунок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62450" y="2881313"/>
            <a:ext cx="34702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347663" y="696913"/>
            <a:ext cx="7794625" cy="5791200"/>
          </a:xfrm>
        </p:spPr>
        <p:txBody>
          <a:bodyPr/>
          <a:lstStyle/>
          <a:p>
            <a:r>
              <a:rPr lang="ru-RU" sz="2000" smtClean="0">
                <a:latin typeface="Times New Roman" pitchFamily="18" charset="0"/>
              </a:rPr>
              <a:t>Особенным богатством и разнообразием стилистических и жанровых форм отличалось скульптурное творчество Сергея Тимофеевича Коненкова (1874-1971).</a:t>
            </a:r>
          </a:p>
        </p:txBody>
      </p:sp>
      <p:pic>
        <p:nvPicPr>
          <p:cNvPr id="1843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142288" y="1065213"/>
            <a:ext cx="3675062" cy="472757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342900" y="-28575"/>
            <a:ext cx="11506200" cy="3644900"/>
          </a:xfrm>
        </p:spPr>
        <p:txBody>
          <a:bodyPr/>
          <a:lstStyle/>
          <a:p>
            <a:r>
              <a:rPr lang="ru-RU" sz="2200" smtClean="0">
                <a:latin typeface="Cambria Math" pitchFamily="18" charset="0"/>
              </a:rPr>
              <a:t>Его работа “Самсон, разрывающий узы” (1902) навеяна титаническими образами Микеланджело. “Рабочий-боевик 1905 года Иван Чуркин” (1906) - это олицетворение несокрушимой воли, закаленной в огне классовых битв. После поездки в Грецию в 1912 г., подобно В.Серову, он увлекся древней архаикой. Образы языческой древнегреческой мифологии переплетались с образами древнеславянской мифологии. Абрамцевские идеи фольклерности воплощались также в таких работах, как “Стрибог”, “Старичек” и “Нищая братия” (1917), которая воспринималась как уходящая в прошлое Россия. </a:t>
            </a:r>
          </a:p>
        </p:txBody>
      </p:sp>
      <p:pic>
        <p:nvPicPr>
          <p:cNvPr id="1945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813" y="3454400"/>
            <a:ext cx="1949450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9038" y="3454400"/>
            <a:ext cx="252412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92713" y="3454400"/>
            <a:ext cx="289242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31200" y="3440113"/>
            <a:ext cx="1531938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Рисунок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109200" y="3440113"/>
            <a:ext cx="18415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304800" y="428625"/>
            <a:ext cx="11887200" cy="2320925"/>
          </a:xfrm>
        </p:spPr>
        <p:txBody>
          <a:bodyPr/>
          <a:lstStyle/>
          <a:p>
            <a:r>
              <a:rPr lang="ru-RU" sz="2000" smtClean="0">
                <a:solidFill>
                  <a:srgbClr val="000000"/>
                </a:solidFill>
                <a:latin typeface="Arial" charset="0"/>
              </a:rPr>
              <a:t>Самобытная трактовка импрессионизма присуща творчеству А.С. Голубкиной, которая переработала принцип изображения явлений в движении в идею пробуждения человеческого духа. Женские образы, созданные скульптором, отмечены чувством сострадания к людям, усталым, но не сломленным жизненными испытаниями.</a:t>
            </a:r>
            <a:br>
              <a:rPr lang="ru-RU" sz="2000" smtClean="0">
                <a:solidFill>
                  <a:srgbClr val="000000"/>
                </a:solidFill>
                <a:latin typeface="Arial" charset="0"/>
              </a:rPr>
            </a:br>
            <a:r>
              <a:rPr lang="ru-RU" sz="2000" smtClean="0">
                <a:solidFill>
                  <a:srgbClr val="000000"/>
                </a:solidFill>
                <a:latin typeface="Arial" charset="0"/>
              </a:rPr>
              <a:t>На искусстве Анны Семеновны Голубкиной (1864-1927) лежит печать ее времени. Оно подчеркнуто одухотворенно и всегда глубоко и последовательно демократично. Голубкина - убежденный революционер. Ее скульптуры “Раб” (1905), “Идущий” (1903), портрет Карла Маркса (1905) - естественный отклик на передовые идеи современности.</a:t>
            </a:r>
            <a:r>
              <a:rPr lang="ru-RU" sz="2400" smtClean="0">
                <a:solidFill>
                  <a:srgbClr val="000000"/>
                </a:solidFill>
                <a:latin typeface="Arial" charset="0"/>
              </a:rPr>
              <a:t/>
            </a:r>
            <a:br>
              <a:rPr lang="ru-RU" sz="2400" smtClean="0">
                <a:solidFill>
                  <a:srgbClr val="000000"/>
                </a:solidFill>
                <a:latin typeface="Arial" charset="0"/>
              </a:rPr>
            </a:br>
            <a:endParaRPr lang="ru-RU" sz="2400" smtClean="0"/>
          </a:p>
        </p:txBody>
      </p:sp>
      <p:pic>
        <p:nvPicPr>
          <p:cNvPr id="20482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68675" y="2803525"/>
            <a:ext cx="2817813" cy="3760788"/>
          </a:xfrm>
        </p:spPr>
      </p:pic>
      <p:pic>
        <p:nvPicPr>
          <p:cNvPr id="20483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643938" y="2803525"/>
            <a:ext cx="3219450" cy="3760788"/>
          </a:xfrm>
        </p:spPr>
      </p:pic>
      <p:pic>
        <p:nvPicPr>
          <p:cNvPr id="20484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15088" y="2803525"/>
            <a:ext cx="2000250" cy="376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7663" y="2803525"/>
            <a:ext cx="2790825" cy="376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latin typeface="Cambria Math" pitchFamily="18" charset="0"/>
              </a:rPr>
              <a:t>Голубкина - большой мастер психологического скульптурного портрета. И здесь она осталась верной себе, с одинаковым творческим подъемом работая над портретами и Великого писателя (“Лев Толстой”, 1927), и простой женщины (“Марья”, 1905.). </a:t>
            </a:r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4125" y="2301875"/>
            <a:ext cx="5059363" cy="3970338"/>
          </a:xfrm>
        </p:spPr>
      </p:pic>
      <p:pic>
        <p:nvPicPr>
          <p:cNvPr id="21507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2838" y="2301875"/>
            <a:ext cx="347503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623888" y="365125"/>
            <a:ext cx="10972800" cy="6281738"/>
          </a:xfrm>
        </p:spPr>
        <p:txBody>
          <a:bodyPr/>
          <a:lstStyle/>
          <a:p>
            <a:r>
              <a:rPr lang="ru-RU" sz="3200" smtClean="0">
                <a:latin typeface="Cambria Math" pitchFamily="18" charset="0"/>
              </a:rPr>
              <a:t>Полотно «Серебряного века» получилось ярким, сложным, противоречивым, но бессмертным и неповторимым. Это было полное солнечного сияния творческое пространство, светлое и жизнедающее, жаждущее красоты и самоутверждения. Оно отразило существующую действительность. И хотя мы зовем это время «серебряным», а не «золотым веком», может быть, именно оно было самой творческой эпохой в российской истории.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438</Words>
  <Application>Microsoft Office PowerPoint</Application>
  <PresentationFormat>Произвольный</PresentationFormat>
  <Paragraphs>15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Arial</vt:lpstr>
      <vt:lpstr>Calibri Light</vt:lpstr>
      <vt:lpstr>Cambria Math</vt:lpstr>
      <vt:lpstr>Times New Roman</vt:lpstr>
      <vt:lpstr>Тема Office</vt:lpstr>
      <vt:lpstr>Слайд 1</vt:lpstr>
      <vt:lpstr>В начале XX века скульптура развивалась под сильным влиянием импрессионизма, который заставлял мастеров обращаться к поиску новых пластических объемов, уделять большое внимание динамике образов. Пути развития русской скульптуры конца XIX - начала XX века были во многом определены ее связями с искусством передвижников. Именно этим объясняется ее демократизм и содержательность. Скульпторы активно участвовали в поисках нового, современного героя. Материалы становились более разнообразными: применялись не только мрамор и бронза, как прежде, но и камень, дерево, майолика, даже глина.</vt:lpstr>
      <vt:lpstr>Между тем правительство продолжало увековечивать в бронзе царей и полководцев. В 1899 г. был объявлен конкурс на памятник Александру III. Совершенно неожиданно победителем оказался Павел Петрович Трубецкой (1866-1938). Сын русского князя и американки родился и вырос в Италии. Его чаще называли по-итальянски Паоло. По своему творческому направлению он был импрессионистом. Никогда не стремился к фотографической точности. Ему важнее было передать впечатление от натуры. Ухватив образ, поняв своего героя, он лепил быстро, легко, артистично, почти не глядя на натуру.</vt:lpstr>
      <vt:lpstr>Он создал 50 скульптурных произведений: «Московский извозчик» (1898), «Княгиня М.К. Тенишева» (1899), «И.И. Левитан» (1899), «Лев Толстой на лошади» (1900), конный памятник Александру III в Санкт-Петербурге (открыт в 1909) и др.</vt:lpstr>
      <vt:lpstr>Особенным богатством и разнообразием стилистических и жанровых форм отличалось скульптурное творчество Сергея Тимофеевича Коненкова (1874-1971).</vt:lpstr>
      <vt:lpstr>Его работа “Самсон, разрывающий узы” (1902) навеяна титаническими образами Микеланджело. “Рабочий-боевик 1905 года Иван Чуркин” (1906) - это олицетворение несокрушимой воли, закаленной в огне классовых битв. После поездки в Грецию в 1912 г., подобно В.Серову, он увлекся древней архаикой. Образы языческой древнегреческой мифологии переплетались с образами древнеславянской мифологии. Абрамцевские идеи фольклерности воплощались также в таких работах, как “Стрибог”, “Старичек” и “Нищая братия” (1917), которая воспринималась как уходящая в прошлое Россия. </vt:lpstr>
      <vt:lpstr>Самобытная трактовка импрессионизма присуща творчеству А.С. Голубкиной, которая переработала принцип изображения явлений в движении в идею пробуждения человеческого духа. Женские образы, созданные скульптором, отмечены чувством сострадания к людям, усталым, но не сломленным жизненными испытаниями. На искусстве Анны Семеновны Голубкиной (1864-1927) лежит печать ее времени. Оно подчеркнуто одухотворенно и всегда глубоко и последовательно демократично. Голубкина - убежденный революционер. Ее скульптуры “Раб” (1905), “Идущий” (1903), портрет Карла Маркса (1905) - естественный отклик на передовые идеи современности. </vt:lpstr>
      <vt:lpstr>Голубкина - большой мастер психологического скульптурного портрета. И здесь она осталась верной себе, с одинаковым творческим подъемом работая над портретами и Великого писателя (“Лев Толстой”, 1927), и простой женщины (“Марья”, 1905.). </vt:lpstr>
      <vt:lpstr>Полотно «Серебряного века» получилось ярким, сложным, противоречивым, но бессмертным и неповторимым. Это было полное солнечного сияния творческое пространство, светлое и жизнедающее, жаждущее красоты и самоутверждения. Оно отразило существующую действительность. И хотя мы зовем это время «серебряным», а не «золотым веком», может быть, именно оно было самой творческой эпохой в российской истории.</vt:lpstr>
      <vt:lpstr>Справочная литература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«Усть-Майская СОШ»</dc:title>
  <dc:creator>Пользователь Ноутбука</dc:creator>
  <cp:lastModifiedBy>Наталья</cp:lastModifiedBy>
  <cp:revision>3</cp:revision>
  <dcterms:created xsi:type="dcterms:W3CDTF">2022-05-15T09:27:24Z</dcterms:created>
  <dcterms:modified xsi:type="dcterms:W3CDTF">2022-05-16T13:05:27Z</dcterms:modified>
</cp:coreProperties>
</file>