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3D40"/>
    <a:srgbClr val="AD3E44"/>
    <a:srgbClr val="0D8697"/>
    <a:srgbClr val="C6247A"/>
    <a:srgbClr val="C52378"/>
    <a:srgbClr val="98124D"/>
    <a:srgbClr val="853E5B"/>
    <a:srgbClr val="F94900"/>
    <a:srgbClr val="613125"/>
    <a:srgbClr val="AC187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4467" y="846667"/>
            <a:ext cx="6914575" cy="2308324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0">
                  <a:noFill/>
                </a:ln>
                <a:solidFill>
                  <a:srgbClr val="AA3D4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Символы Победы</a:t>
            </a:r>
            <a:endParaRPr lang="ru-RU" sz="7200" b="1" dirty="0">
              <a:ln w="0">
                <a:noFill/>
              </a:ln>
              <a:solidFill>
                <a:srgbClr val="AA3D4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22333" y="3429000"/>
            <a:ext cx="3005666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276" y="3307015"/>
            <a:ext cx="2988780" cy="254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868333" y="5410200"/>
            <a:ext cx="3716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Кузнецова Марина Николаевна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ГБОУ ЛО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Назийский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ЦСА»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4608" y="3352800"/>
            <a:ext cx="2895181" cy="24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309533"/>
            <a:ext cx="8509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Первый раз Парад Победы прошёл в Москве 24 июня 1945 года. Современный Парад Победы ежегодно, 9 мая начинается с выноса Знамени Победы, звучания Государственного Гимна. Затем по Красной площади проходят войска, военная техника, военные самолёты окрашивают небо в цвета «</a:t>
            </a:r>
            <a:r>
              <a:rPr lang="ru-RU" b="1" dirty="0" err="1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триколора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».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Парад Победы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298" y="1256350"/>
            <a:ext cx="4541675" cy="302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521200"/>
            <a:ext cx="8509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Вечный огонь на Могиле Неизвестного Солдата – это постоянно горящее пламя, он горит в любую погоду, в любое время года и символизирует вечную память о погибших солдатах, отдавших жизнь ради свободы мира на всей земле. 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Вечный огонь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1581" y="1372129"/>
            <a:ext cx="5516525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495800"/>
            <a:ext cx="8509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Бессмертный полк – это ежегодное шествие (начиная с 2015г.) колонн по главным площадям и улицам городов с портретами своих близких: фронтовиков, тружеников тыла. Этот символ Победы сплотил нашу страну, как одну семью и укрепил величие Дня Победы.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Бессмертный полк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8424" y="1295929"/>
            <a:ext cx="4863307" cy="32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309533"/>
            <a:ext cx="8509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Солдаты и офицеры, чей подвиг в годы Великой Отечественной войны подарил нам мирное небо над головой и возможность счастливо жить на родной земле. Многие годы 9 мая они – главные герои этого праздника. Но, к сожалению, настанет скоро день, когда уйдёт от нас последний ветеран. Подвиг их бессмертен.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Ветераны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9067" y="1194330"/>
            <a:ext cx="4681087" cy="311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538133"/>
            <a:ext cx="8509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Самый узнаваемый символ Победы – скульптура высотой 85 метров, передаёт образ матери, которая с мечём призывает сыновей сразиться с врагом.  Монумент находится в Волгограде на Мамаевом кургане, где похоронено не менее 35 тысяч погибших солдат.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Памятник «Родина-мать»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132" y="1230912"/>
            <a:ext cx="5551417" cy="309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309533"/>
            <a:ext cx="8509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Знамя Победы – красное полотнище с белой пятиконечной звездой, серпом и молотом, было водружено на куполе Рейхстага в Берлине 30 апреля 1945 года и ознаменовало полную и окончательную победу советского народа над фашизмом в Великой Отечественной войне.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Знамя Победы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2999" y="1174632"/>
            <a:ext cx="4712259" cy="294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129" y="1126596"/>
            <a:ext cx="7136248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954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4072467"/>
            <a:ext cx="880533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Начиная с 2005 года ежегодно, 9 мая миллионы граждан крепят Георгиевские ленты к своей одежде, чтобы отдать должное подвигу советского народа. </a:t>
            </a:r>
          </a:p>
          <a:p>
            <a:pPr marL="514350" indent="-514350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 Два цвета ленты – оранжевый и чёрный – символизируют военную доблесть и славу, отражают пламя огня и цвета пороха, золотой фон государственного герба с чёрным двуглавым орлом.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Георгиевская ленточка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6132" y="1210093"/>
            <a:ext cx="4120391" cy="2575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029" y="1134534"/>
            <a:ext cx="7568327" cy="482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954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326468"/>
            <a:ext cx="8509000" cy="2275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</a:t>
            </a: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Красные гвоздики как символ пролитой крови на войне по сей день напоминают о подвиге погибших и выживших солдат. Красный цвет – цвет советского знамени, храбрости и чести русского народа. 9 мая красные гвоздики принято дарить ветеранам войны, возлагать их к памятникам и обелискам.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Красная гвоздика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3925" y="1231182"/>
            <a:ext cx="3822247" cy="286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465" y="863600"/>
            <a:ext cx="7425267" cy="493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954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6267" y="4555067"/>
            <a:ext cx="8509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       Важный значимый символ Великой Победы с изображением Спасской башни Кремля и надписью «Победа». Это высшая награда, её вручали только воинским начальникам, которые внесли вклад в осуществление наиболее решающих для страны боевых операций.</a:t>
            </a:r>
            <a:endParaRPr lang="ru-RU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Орден «Победы»</a:t>
            </a:r>
            <a:endParaRPr lang="ru-RU" sz="32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2968" y="1320213"/>
            <a:ext cx="3321644" cy="314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263" y="669396"/>
            <a:ext cx="714375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954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610</TotalTime>
  <Words>453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Марина</cp:lastModifiedBy>
  <cp:revision>111</cp:revision>
  <dcterms:created xsi:type="dcterms:W3CDTF">2013-11-19T05:52:05Z</dcterms:created>
  <dcterms:modified xsi:type="dcterms:W3CDTF">2022-05-16T13:28:38Z</dcterms:modified>
</cp:coreProperties>
</file>