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1" r:id="rId5"/>
    <p:sldId id="260" r:id="rId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452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05.03.2020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05.03.2020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05.03.2020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05.03.2020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depositphotos_2582455-stock-photo-old-paper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2071726"/>
            <a:ext cx="9144000" cy="8929726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2071670" y="1000108"/>
            <a:ext cx="521497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Правила повидения  в Египте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929190" y="4500570"/>
            <a:ext cx="392909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Выполнила: студентка 41 группы</a:t>
            </a:r>
          </a:p>
          <a:p>
            <a:pPr algn="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Исаева Анна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depositphotos_2582455-stock-photo-old-paper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6161837" y="1785926"/>
            <a:ext cx="298216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Одежда и поведение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0" y="4071942"/>
            <a:ext cx="8858280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Очень осмотрительно следует себя вести женщинам, путешествующим без сопровождения. Короткие платья, мини-юбки, шорты, можно смело носить на территории отеля, либо в популярных курортных </a:t>
            </a:r>
            <a:r>
              <a:rPr lang="ru-RU" dirty="0" smtClean="0"/>
              <a:t>городах. В </a:t>
            </a:r>
            <a:r>
              <a:rPr lang="ru-RU" dirty="0" smtClean="0"/>
              <a:t>менее привычных к наплыву европейских туристов районах, раскрепощенное поведение женщины, одежда, оставляющая открытыми значительные участки тела, скорее всего, будут восприняты как доступность. Такой туристке можно опасаться насилия и назойливых приставаний местных мужчин.</a:t>
            </a:r>
          </a:p>
          <a:p>
            <a:r>
              <a:rPr lang="ru-RU" dirty="0" smtClean="0"/>
              <a:t>Следует помнить одиноким дамам, что даже согласие совместно выпить по чашке чая будет расценено как поощрение к более близкому знакомству.</a:t>
            </a:r>
            <a:endParaRPr lang="ru-RU" dirty="0"/>
          </a:p>
        </p:txBody>
      </p:sp>
      <p:pic>
        <p:nvPicPr>
          <p:cNvPr id="5122" name="Picture 2" descr="Каирская красавица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5997794" cy="400052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depositphotos_2582455-stock-photo-old-paper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4572000" y="3214686"/>
            <a:ext cx="4572000" cy="295465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400" b="1" dirty="0" smtClean="0"/>
              <a:t>Жестикуляция и язык тела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Необходимо учитывать, что показывать ступни собственных ног или подошву обуви в Египте считается дурным тоном. По этой же причине не стоит сидеть, сложив ногу на ногу. Если вы отказываете египтянину в просьбе, положите свою правую руку на сердце, - так ваш отказ не обидит его. Рука, положенная на сердце, - это символ смирения и признательности.</a:t>
            </a:r>
            <a:endParaRPr lang="ru-RU" dirty="0"/>
          </a:p>
        </p:txBody>
      </p:sp>
      <p:sp>
        <p:nvSpPr>
          <p:cNvPr id="4098" name="AutoShape 2" descr="https://im0-tub-ru.yandex.net/i?id=55c5b4f773616cd518527952d24952a9-l&amp;n=13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100" name="AutoShape 4" descr="https://im0-tub-ru.yandex.net/i?id=55c5b4f773616cd518527952d24952a9-l&amp;n=13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102" name="AutoShape 6" descr="https://mtdata.ru/u1/photoC939/20666196075-0/original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104" name="AutoShape 8" descr="https://lechim-serdce.ru/wp-content/uploads/2017/10/imgqvq3s-1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" name="Рисунок 9" descr="imgqvq3s-10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4414681" cy="4643445"/>
          </a:xfrm>
          <a:prstGeom prst="rect">
            <a:avLst/>
          </a:prstGeom>
        </p:spPr>
      </p:pic>
      <p:pic>
        <p:nvPicPr>
          <p:cNvPr id="11" name="Рисунок 10" descr="original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61828" y="0"/>
            <a:ext cx="4582172" cy="2571744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depositphotos_2582455-stock-photo-old-paper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026" name="AutoShape 2" descr="https://avatars.mds.yandex.net/get-zen_doc/936895/pub_5bd06db06bbd6900aa1b994a_5bd06ec0733dac00abe26eab/scale_1200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7" name="Рисунок 6" descr="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4709022" cy="4643446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4572000" y="2887682"/>
            <a:ext cx="4572000" cy="406265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400" b="1" dirty="0" smtClean="0"/>
              <a:t>Принятие пищи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Принимать пищу в Египте следует только правой рукой. Египтяне очень радушны и устраивают настоящий пир в честь приема гостей. Вы можете заметить, что даже после окончания трапезы хозяева-египтяне будут продолжать вас угощать. Они с удовольствием ухаживают за </a:t>
            </a:r>
            <a:r>
              <a:rPr lang="ru-RU" dirty="0" smtClean="0"/>
              <a:t>гостем</a:t>
            </a:r>
            <a:r>
              <a:rPr lang="ru-RU" dirty="0" smtClean="0"/>
              <a:t>.</a:t>
            </a:r>
            <a:r>
              <a:rPr lang="ru-RU" dirty="0" smtClean="0"/>
              <a:t> Если </a:t>
            </a:r>
            <a:r>
              <a:rPr lang="ru-RU" dirty="0" smtClean="0"/>
              <a:t>вы сыты, хорошим тоном </a:t>
            </a:r>
            <a:r>
              <a:rPr lang="ru-RU" dirty="0" smtClean="0"/>
              <a:t>нужно </a:t>
            </a:r>
            <a:r>
              <a:rPr lang="ru-RU" dirty="0" smtClean="0"/>
              <a:t>давать вежливый отказ до тех пор, пока хозяева не убедятся, что вы действительно наелись. И не стоит добавлять в свою тарелку соль – это может обидеть повара. </a:t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depositphotos_2582455-stock-photo-old-paper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357158" y="3286124"/>
            <a:ext cx="857256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Отправляясь на встречу, следует помнить, что египтяне очень не пунктуальны, они не любят спешить. Поэтому заранее будьте готовы к тому, что вам придется подождать вашего знакомого минут 15. В Египте это считается нормой.</a:t>
            </a:r>
          </a:p>
          <a:p>
            <a:r>
              <a:rPr lang="ru-RU" dirty="0" smtClean="0"/>
              <a:t>Египтяне любят откладывать все дела «на завтра». Это их любимый ответ на все просьбы. Поэтому при наступлении «завтра», нужно спокойно напомнить о своей просьбе еще раз.</a:t>
            </a:r>
          </a:p>
          <a:p>
            <a:r>
              <a:rPr lang="ru-RU" dirty="0" smtClean="0"/>
              <a:t>В Египте не принято звонить в обеденное время, если есть уверенность, что человек находится дома. Поскольку днем египтяне любят поспать. Дневной сон для них — одно из любимых занятий. Но вечером можно названивать вплоть до 12 часов ночи, и взрослые, и дети здесь не ложатся спать раньше этого времени.</a:t>
            </a:r>
          </a:p>
          <a:p>
            <a:r>
              <a:rPr lang="ru-RU" dirty="0" smtClean="0"/>
              <a:t>В процессе общения египтяне склонны сильно преувеличивать и приукрашивать события. Не стоит указывать им на это, просто «делите их слова надвое».</a:t>
            </a:r>
            <a:endParaRPr lang="ru-RU" dirty="0"/>
          </a:p>
        </p:txBody>
      </p:sp>
      <p:sp>
        <p:nvSpPr>
          <p:cNvPr id="2050" name="AutoShape 2" descr="https://i.pinimg.com/originals/15/6d/55/156d55068d8dd913f4938a69d238ff3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7" name="Рисунок 6" descr="156d55068d8dd913f4938a69d238ff3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5000628" cy="3333752"/>
          </a:xfrm>
          <a:prstGeom prst="rect">
            <a:avLst/>
          </a:prstGeom>
        </p:spPr>
      </p:pic>
      <p:pic>
        <p:nvPicPr>
          <p:cNvPr id="8" name="Рисунок 7" descr="Camel-at-the-Pyramids-of-Egypt-3-1170x778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09162" y="388815"/>
            <a:ext cx="4034838" cy="2682995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91</TotalTime>
  <Words>115</Words>
  <PresentationFormat>Экран (4:3)</PresentationFormat>
  <Paragraphs>12</Paragraphs>
  <Slides>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Тема Office</vt:lpstr>
      <vt:lpstr>Слайд 1</vt:lpstr>
      <vt:lpstr>Слайд 2</vt:lpstr>
      <vt:lpstr>Слайд 3</vt:lpstr>
      <vt:lpstr>Слайд 4</vt:lpstr>
      <vt:lpstr>Слайд 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Администратор</dc:creator>
  <cp:lastModifiedBy>Администратор</cp:lastModifiedBy>
  <cp:revision>11</cp:revision>
  <dcterms:created xsi:type="dcterms:W3CDTF">2020-03-05T16:08:26Z</dcterms:created>
  <dcterms:modified xsi:type="dcterms:W3CDTF">2020-03-05T18:08:39Z</dcterms:modified>
</cp:coreProperties>
</file>