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56" r:id="rId3"/>
    <p:sldId id="257" r:id="rId4"/>
    <p:sldId id="288" r:id="rId5"/>
    <p:sldId id="258" r:id="rId6"/>
    <p:sldId id="279" r:id="rId7"/>
    <p:sldId id="285" r:id="rId8"/>
    <p:sldId id="278" r:id="rId9"/>
    <p:sldId id="284" r:id="rId10"/>
    <p:sldId id="286" r:id="rId11"/>
    <p:sldId id="261" r:id="rId12"/>
    <p:sldId id="262" r:id="rId13"/>
    <p:sldId id="260" r:id="rId14"/>
    <p:sldId id="263" r:id="rId15"/>
    <p:sldId id="264" r:id="rId16"/>
    <p:sldId id="269" r:id="rId17"/>
    <p:sldId id="282" r:id="rId18"/>
    <p:sldId id="267" r:id="rId19"/>
    <p:sldId id="266" r:id="rId20"/>
    <p:sldId id="283" r:id="rId21"/>
    <p:sldId id="275" r:id="rId22"/>
    <p:sldId id="276" r:id="rId23"/>
    <p:sldId id="268" r:id="rId24"/>
    <p:sldId id="272" r:id="rId25"/>
    <p:sldId id="270" r:id="rId26"/>
    <p:sldId id="277" r:id="rId27"/>
    <p:sldId id="28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ownloads\1657271284_74-flomaster-club-p-peizazh-drevnei-gretsii-risunok-krasivo-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1462"/>
            <a:ext cx="9144000" cy="6315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 какого государства шансы победить больше?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ПЕРСИЯ</a:t>
            </a:r>
          </a:p>
          <a:p>
            <a:pPr>
              <a:buNone/>
            </a:pPr>
            <a:r>
              <a:rPr lang="ru-RU" dirty="0" smtClean="0"/>
              <a:t>Большая территория</a:t>
            </a:r>
          </a:p>
          <a:p>
            <a:pPr>
              <a:buNone/>
            </a:pPr>
            <a:r>
              <a:rPr lang="ru-RU" dirty="0" smtClean="0"/>
              <a:t>Единое государство</a:t>
            </a:r>
          </a:p>
          <a:p>
            <a:pPr>
              <a:buNone/>
            </a:pPr>
            <a:r>
              <a:rPr lang="ru-RU" dirty="0" smtClean="0"/>
              <a:t>Большая армия</a:t>
            </a:r>
          </a:p>
          <a:p>
            <a:pPr>
              <a:buNone/>
            </a:pPr>
            <a:r>
              <a:rPr lang="ru-RU" dirty="0" smtClean="0"/>
              <a:t>Единая власть</a:t>
            </a:r>
          </a:p>
          <a:p>
            <a:pPr>
              <a:buNone/>
            </a:pPr>
            <a:r>
              <a:rPr lang="ru-RU" dirty="0" smtClean="0"/>
              <a:t>Опытная армия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ГРЕЦИЯ </a:t>
            </a:r>
          </a:p>
          <a:p>
            <a:pPr>
              <a:buNone/>
            </a:pPr>
            <a:r>
              <a:rPr lang="ru-RU" dirty="0" smtClean="0"/>
              <a:t>Небольшая территория</a:t>
            </a:r>
          </a:p>
          <a:p>
            <a:pPr>
              <a:buNone/>
            </a:pPr>
            <a:r>
              <a:rPr lang="ru-RU" dirty="0" smtClean="0"/>
              <a:t>Полисы </a:t>
            </a:r>
          </a:p>
          <a:p>
            <a:pPr>
              <a:buNone/>
            </a:pPr>
            <a:r>
              <a:rPr lang="ru-RU" dirty="0" smtClean="0"/>
              <a:t>Малочисленная армия</a:t>
            </a:r>
          </a:p>
          <a:p>
            <a:pPr>
              <a:buNone/>
            </a:pPr>
            <a:r>
              <a:rPr lang="ru-RU" dirty="0" smtClean="0"/>
              <a:t>Не было единства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Спарта </a:t>
            </a:r>
            <a:endParaRPr lang="ru-RU" dirty="0"/>
          </a:p>
        </p:txBody>
      </p:sp>
      <p:pic>
        <p:nvPicPr>
          <p:cNvPr id="2050" name="Picture 2" descr="C:\Users\User\Downloads\slide_1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14422"/>
            <a:ext cx="8286807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YandexDisk\Скриншоты\2023-02-06_21-32-56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60754" y="1600200"/>
            <a:ext cx="8022491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ownloads\image-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52"/>
            <a:ext cx="8286807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YandexDisk\Скриншоты\2023-02-06_20-36-33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5729"/>
            <a:ext cx="8858312" cy="5427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928670"/>
            <a:ext cx="835824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YandexDisk\Скриншоты\2023-02-06_20-35-47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715436" cy="60007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Армия персов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7" name="Picture 3" descr="C:\Users\User\Downloads\5333393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8072494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Гоплит 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5784" y="1600200"/>
            <a:ext cx="701243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286807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>Нет ошибок – «5», 1 ошибка «4»,  2-3 ошибки-«3», 4 и больше – «2»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1643050"/>
          <a:ext cx="7715304" cy="5120140"/>
        </p:xfrm>
        <a:graphic>
          <a:graphicData uri="http://schemas.openxmlformats.org/drawingml/2006/table">
            <a:tbl>
              <a:tblPr/>
              <a:tblGrid>
                <a:gridCol w="3857249"/>
                <a:gridCol w="3858055"/>
              </a:tblGrid>
              <a:tr h="225815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333333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333333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15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Олимпийские игры являются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самыми знаменитыми спортивными состязаниями Древней Греции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15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На играх могли присутствовать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Мужчины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629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Голосование у древних греков проходило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 использованием черных и белых камешков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15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Посвящены они были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Зевсу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15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Игры проходили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каждые 4 года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7444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Олимпийские игры продолжались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 дней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15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На время Олимпийских игр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прекращались все войны и объявлялся священный мир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629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Проводились Олимпийские игры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Олимпия в Южной Греции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629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На играх запрещалось присутствовать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Женщинам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15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Год открытия игр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776 г. до н.э.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434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Агора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Главная площадь Афин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15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333333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333333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Армия греков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 descr="C:\Users\User\YandexDisk\Скриншоты\2023-02-06_20-37-4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9144000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ownloads\slide-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215370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User\YandexDisk\Скриншоты\2023-02-06_20-41-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31960"/>
            <a:ext cx="9144000" cy="49940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User\Downloads\Werner_Carl-Friedrich_-_The_Temple_of_Athena_Nike._View_from_the_North-East_-_Google_Art_Projec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9533" y="1600200"/>
            <a:ext cx="6744933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4338" name="Picture 2" descr="C:\Users\User\Downloads\vineyard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User\Downloads\77f385b148901152f21ce419bab58b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5981"/>
            <a:ext cx="9144000" cy="65660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Выберите одно любое предложение и продолжите его.</a:t>
            </a:r>
          </a:p>
          <a:p>
            <a:pPr lvl="0"/>
            <a:r>
              <a:rPr lang="ru-RU" dirty="0" smtClean="0"/>
              <a:t> После урока мне захотелось…</a:t>
            </a:r>
          </a:p>
          <a:p>
            <a:pPr lvl="0"/>
            <a:r>
              <a:rPr lang="ru-RU" dirty="0" smtClean="0"/>
              <a:t>Сегодня я узнал…</a:t>
            </a:r>
          </a:p>
          <a:p>
            <a:pPr lvl="0"/>
            <a:r>
              <a:rPr lang="ru-RU" dirty="0" smtClean="0"/>
              <a:t>Сегодня мне удалось…</a:t>
            </a:r>
          </a:p>
          <a:p>
            <a:pPr lvl="0"/>
            <a:r>
              <a:rPr lang="ru-RU" dirty="0" smtClean="0"/>
              <a:t>Я сумел …</a:t>
            </a:r>
          </a:p>
          <a:p>
            <a:pPr lvl="0"/>
            <a:r>
              <a:rPr lang="ru-RU" i="1" dirty="0" smtClean="0"/>
              <a:t>Было …</a:t>
            </a:r>
            <a:endParaRPr lang="ru-RU" dirty="0" smtClean="0"/>
          </a:p>
          <a:p>
            <a:pPr lvl="0"/>
            <a:r>
              <a:rPr lang="ru-RU" i="1" dirty="0" smtClean="0"/>
              <a:t>Я понял, что …</a:t>
            </a:r>
            <a:endParaRPr lang="ru-RU" dirty="0" smtClean="0"/>
          </a:p>
          <a:p>
            <a:pPr lvl="0"/>
            <a:r>
              <a:rPr lang="ru-RU" i="1" dirty="0" smtClean="0"/>
              <a:t>Теперь я могу…</a:t>
            </a:r>
          </a:p>
          <a:p>
            <a:pPr lvl="0"/>
            <a:r>
              <a:rPr lang="ru-RU" dirty="0" smtClean="0"/>
              <a:t> </a:t>
            </a:r>
            <a:r>
              <a:rPr lang="ru-RU" i="1" dirty="0" smtClean="0"/>
              <a:t>Я научился…</a:t>
            </a:r>
            <a:endParaRPr lang="ru-RU" dirty="0" smtClean="0"/>
          </a:p>
          <a:p>
            <a:pPr lvl="0"/>
            <a:r>
              <a:rPr lang="ru-RU" i="1" dirty="0" smtClean="0"/>
              <a:t>Меня удивило…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Параграф 34 стр.161-164 – пересказ. Написать </a:t>
            </a:r>
            <a:r>
              <a:rPr lang="ru-RU" dirty="0" smtClean="0"/>
              <a:t>мини-сочинение с применением исторических фактов и терминов </a:t>
            </a:r>
            <a:r>
              <a:rPr lang="ru-RU" dirty="0" smtClean="0"/>
              <a:t>от лица участника Марафонской битвы мальчикам, от лица жительниц Афин – девочкам.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User\YandexDisk\Скриншоты\2023-02-06_21-34-34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215370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2614602" cy="4691063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Персидский царь Дарий 1</a:t>
            </a:r>
          </a:p>
          <a:p>
            <a:r>
              <a:rPr lang="ru-RU" sz="2400" b="1" dirty="0" smtClean="0"/>
              <a:t>522—486 </a:t>
            </a:r>
            <a:r>
              <a:rPr lang="ru-RU" sz="2400" b="1" dirty="0" err="1" smtClean="0"/>
              <a:t>гг</a:t>
            </a:r>
            <a:r>
              <a:rPr lang="ru-RU" sz="2400" b="1" dirty="0" smtClean="0"/>
              <a:t> </a:t>
            </a:r>
            <a:r>
              <a:rPr lang="ru-RU" sz="2400" b="1" dirty="0" smtClean="0"/>
              <a:t>до н. э</a:t>
            </a:r>
            <a:endParaRPr lang="ru-RU" sz="2400" b="1" dirty="0"/>
          </a:p>
        </p:txBody>
      </p:sp>
      <p:pic>
        <p:nvPicPr>
          <p:cNvPr id="1026" name="Picture 2" descr="C:\Users\User\Downloads\1280px-Darius_the_great._jp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357166"/>
            <a:ext cx="4629144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 «В конце 6  века до н.э. Персия захватила греческие колонии на полуострове Малая Азия. Но греки Малой Азии продолжали борьбу. В 500 году до н.э. вспыхнуло восстание в </a:t>
            </a:r>
            <a:r>
              <a:rPr lang="ru-RU" b="1" dirty="0" err="1" smtClean="0"/>
              <a:t>Милете</a:t>
            </a:r>
            <a:r>
              <a:rPr lang="ru-RU" b="1" dirty="0" smtClean="0"/>
              <a:t>, некогда богатейшем городе, центре науки и образованности. На помощь </a:t>
            </a:r>
            <a:r>
              <a:rPr lang="ru-RU" b="1" dirty="0" err="1" smtClean="0"/>
              <a:t>Милету</a:t>
            </a:r>
            <a:r>
              <a:rPr lang="ru-RU" b="1" dirty="0" smtClean="0"/>
              <a:t> пришли Афины. Восстание продолжалось 6 лет. Но персы все-таки расправились с восставшими. </a:t>
            </a:r>
            <a:r>
              <a:rPr lang="ru-RU" b="1" dirty="0" err="1" smtClean="0"/>
              <a:t>Милет</a:t>
            </a:r>
            <a:r>
              <a:rPr lang="ru-RU" b="1" dirty="0" smtClean="0"/>
              <a:t> был разрушен до основания, а население продано в рабство. Но известно, что Дарий приказал своим советникам каждый день напоминать ему: «Владыка, помни об афинянах!»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User\Downloads\BZacHEp42HiL7WXPa8C9tLuk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2958"/>
            <a:ext cx="9144000" cy="61520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	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«НАШ ПОВЕЛИТЕЛЬ, ВЕЛИКИЙ ЦАРЬ ДАРИЙ, ВЛАДЫКА ВСЕХ ЛЮДЕЙ ОТ ВОСХОДА ДО ЗАКАТА, ТРЕБУЕТ ОТ ВАС ЗЕМЛИ И ВОДЫ…»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User\Downloads\bez_imeni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2913"/>
            <a:ext cx="9144000" cy="57321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ownloads\914245ccb86a86d66c1ed17ae6ad5173d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7" y="0"/>
            <a:ext cx="912812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697</TotalTime>
  <Words>243</Words>
  <PresentationFormat>Экран (4:3)</PresentationFormat>
  <Paragraphs>56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Нет ошибок – «5», 1 ошибка «4»,  2-3 ошибки-«3», 4 и больше – «2» </vt:lpstr>
      <vt:lpstr>Слайд 3</vt:lpstr>
      <vt:lpstr>Слайд 4</vt:lpstr>
      <vt:lpstr>Слайд 5</vt:lpstr>
      <vt:lpstr>Слайд 6</vt:lpstr>
      <vt:lpstr>  </vt:lpstr>
      <vt:lpstr>Слайд 8</vt:lpstr>
      <vt:lpstr>Слайд 9</vt:lpstr>
      <vt:lpstr>У какого государства шансы победить больше?</vt:lpstr>
      <vt:lpstr>Спарта </vt:lpstr>
      <vt:lpstr>Слайд 12</vt:lpstr>
      <vt:lpstr>Слайд 13</vt:lpstr>
      <vt:lpstr>Слайд 14</vt:lpstr>
      <vt:lpstr>Слайд 15</vt:lpstr>
      <vt:lpstr>Слайд 16</vt:lpstr>
      <vt:lpstr>Армия персов</vt:lpstr>
      <vt:lpstr>Гоплит </vt:lpstr>
      <vt:lpstr>Слайд 19</vt:lpstr>
      <vt:lpstr>Армия греков</vt:lpstr>
      <vt:lpstr>Слайд 21</vt:lpstr>
      <vt:lpstr>Слайд 22</vt:lpstr>
      <vt:lpstr>Слайд 23</vt:lpstr>
      <vt:lpstr>Слайд 24</vt:lpstr>
      <vt:lpstr>Слайд 25</vt:lpstr>
      <vt:lpstr>Слайд 26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67</cp:revision>
  <dcterms:created xsi:type="dcterms:W3CDTF">2023-02-06T16:27:19Z</dcterms:created>
  <dcterms:modified xsi:type="dcterms:W3CDTF">2023-02-08T18:43:30Z</dcterms:modified>
</cp:coreProperties>
</file>