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0978" y="2674938"/>
            <a:ext cx="4349981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tx2"/>
                </a:solidFill>
              </a:rPr>
              <a:t>Викторина </a:t>
            </a:r>
            <a:endParaRPr lang="ru-RU" sz="8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63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Анонимно (твоё имя остаётся неизвестным)</a:t>
            </a:r>
          </a:p>
          <a:p>
            <a:r>
              <a:rPr lang="ru-RU" sz="2800" dirty="0" smtClean="0"/>
              <a:t>Круглосуточно</a:t>
            </a:r>
          </a:p>
          <a:p>
            <a:r>
              <a:rPr lang="ru-RU" sz="2800" dirty="0" smtClean="0"/>
              <a:t>Актуально </a:t>
            </a:r>
            <a:r>
              <a:rPr lang="ru-RU" sz="2800" dirty="0"/>
              <a:t>(говорим только о том, то важно сейчас</a:t>
            </a:r>
            <a:r>
              <a:rPr lang="ru-RU" sz="2800" dirty="0" smtClean="0"/>
              <a:t>)</a:t>
            </a:r>
          </a:p>
          <a:p>
            <a:r>
              <a:rPr lang="ru-RU" sz="2800" dirty="0" smtClean="0"/>
              <a:t>Бесплатно</a:t>
            </a:r>
          </a:p>
          <a:p>
            <a:r>
              <a:rPr lang="ru-RU" sz="2800" dirty="0" smtClean="0"/>
              <a:t>Конфиденциально (неразглашение информации)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Вберите принцип, которого НЕТ в работе ДТД.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627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Дети</a:t>
            </a:r>
          </a:p>
          <a:p>
            <a:r>
              <a:rPr lang="ru-RU" sz="3200" dirty="0" smtClean="0"/>
              <a:t>Подростки</a:t>
            </a:r>
          </a:p>
          <a:p>
            <a:r>
              <a:rPr lang="ru-RU" sz="3200" dirty="0" smtClean="0"/>
              <a:t>Родители</a:t>
            </a:r>
          </a:p>
          <a:p>
            <a:r>
              <a:rPr lang="ru-RU" sz="3200" dirty="0" smtClean="0"/>
              <a:t>Бабушки и дедушки</a:t>
            </a:r>
          </a:p>
          <a:p>
            <a:r>
              <a:rPr lang="ru-RU" sz="3200" dirty="0" smtClean="0"/>
              <a:t>Все варианты верны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может звонить на ДТД?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63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Пару минут</a:t>
            </a:r>
          </a:p>
          <a:p>
            <a:r>
              <a:rPr lang="ru-RU" sz="3600" dirty="0" smtClean="0"/>
              <a:t>Час</a:t>
            </a:r>
          </a:p>
          <a:p>
            <a:r>
              <a:rPr lang="ru-RU" sz="3600" dirty="0" smtClean="0"/>
              <a:t>Сутки</a:t>
            </a:r>
          </a:p>
          <a:p>
            <a:r>
              <a:rPr lang="ru-RU" sz="3600" dirty="0" smtClean="0"/>
              <a:t>Все ответы </a:t>
            </a:r>
            <a:r>
              <a:rPr lang="ru-RU" sz="3600" dirty="0"/>
              <a:t>в</a:t>
            </a:r>
            <a:r>
              <a:rPr lang="ru-RU" sz="3600" dirty="0" smtClean="0"/>
              <a:t>ерны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Сколько времени можно разговаривать по ДТД?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29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Никто</a:t>
            </a:r>
          </a:p>
          <a:p>
            <a:r>
              <a:rPr lang="ru-RU" sz="3200" dirty="0" smtClean="0"/>
              <a:t>Специалист ДТД</a:t>
            </a:r>
          </a:p>
          <a:p>
            <a:r>
              <a:rPr lang="ru-RU" sz="3200" dirty="0" smtClean="0"/>
              <a:t>Все желающие</a:t>
            </a:r>
          </a:p>
          <a:p>
            <a:r>
              <a:rPr lang="ru-RU" sz="3200" dirty="0" smtClean="0"/>
              <a:t>Администрация школ ( по официальному запросу)</a:t>
            </a:r>
          </a:p>
          <a:p>
            <a:r>
              <a:rPr lang="ru-RU" sz="3200" dirty="0" smtClean="0"/>
              <a:t>Родители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может узнать, что ИМЕННО ТЫ звонил в ДТД?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80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/>
          <a:lstStyle/>
          <a:p>
            <a:r>
              <a:rPr lang="ru-RU" dirty="0" smtClean="0"/>
              <a:t>Если тебя не понимают окружающие</a:t>
            </a:r>
          </a:p>
          <a:p>
            <a:r>
              <a:rPr lang="ru-RU" dirty="0" smtClean="0"/>
              <a:t>Ты влюблен и не с кем об этом поговорить</a:t>
            </a:r>
          </a:p>
          <a:p>
            <a:r>
              <a:rPr lang="ru-RU" dirty="0" smtClean="0"/>
              <a:t>У тебя бывают различные страхи</a:t>
            </a:r>
          </a:p>
          <a:p>
            <a:r>
              <a:rPr lang="ru-RU" dirty="0" smtClean="0"/>
              <a:t>Тебе пишут посторонние люди в социальных сетях</a:t>
            </a:r>
          </a:p>
          <a:p>
            <a:r>
              <a:rPr lang="ru-RU" dirty="0" smtClean="0"/>
              <a:t>Тебя оскорбляют в социальных сетях</a:t>
            </a:r>
          </a:p>
          <a:p>
            <a:r>
              <a:rPr lang="ru-RU" dirty="0" smtClean="0"/>
              <a:t>У тебя есть друг, которому плохо</a:t>
            </a:r>
          </a:p>
          <a:p>
            <a:r>
              <a:rPr lang="ru-RU" dirty="0" smtClean="0"/>
              <a:t>Ты боишься сдачи ОГЭ, ЕГЭ</a:t>
            </a:r>
          </a:p>
          <a:p>
            <a:r>
              <a:rPr lang="ru-RU" dirty="0" smtClean="0"/>
              <a:t>Ты задаёшь себе вопросы о смысле жизни</a:t>
            </a:r>
          </a:p>
          <a:p>
            <a:r>
              <a:rPr lang="ru-RU" dirty="0" smtClean="0"/>
              <a:t>Все ответы верны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Когда стоит обращаться в ДТД?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26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593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96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Каждый правильный ответ приносит 2 балла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/>
              <a:t>Раунд 1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28022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Психологи и педагоги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/>
              <a:t>Кто работает в ДТД?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8882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Круглосуточно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/>
              <a:t>Режим работы ДТД?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21914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8-800-2000-122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Напишите единый телефон ДТД?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09829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576-10-10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Знаете ли вы прямой телефон ДТД?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7565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да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Можно ли в СПб позвонить детскому психологу по короткому номеру?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7502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Каждый правильный ответ приноси 1 балл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/>
              <a:t>Раунд </a:t>
            </a:r>
            <a:r>
              <a:rPr lang="ru-RU" sz="8800" dirty="0" smtClean="0"/>
              <a:t>2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82304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112</a:t>
            </a:r>
          </a:p>
          <a:p>
            <a:r>
              <a:rPr lang="ru-RU" sz="4400" dirty="0" smtClean="0"/>
              <a:t>004</a:t>
            </a:r>
          </a:p>
          <a:p>
            <a:r>
              <a:rPr lang="ru-RU" sz="4400" dirty="0" smtClean="0"/>
              <a:t>000</a:t>
            </a:r>
          </a:p>
          <a:p>
            <a:r>
              <a:rPr lang="ru-RU" sz="4400" dirty="0" smtClean="0"/>
              <a:t>123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Вберите короткий номер ДТД.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93</TotalTime>
  <Words>212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Викторина </vt:lpstr>
      <vt:lpstr>Раунд 1</vt:lpstr>
      <vt:lpstr>Кто работает в ДТД?</vt:lpstr>
      <vt:lpstr>Режим работы ДТД?</vt:lpstr>
      <vt:lpstr>Напишите единый телефон ДТД?</vt:lpstr>
      <vt:lpstr>Знаете ли вы прямой телефон ДТД? </vt:lpstr>
      <vt:lpstr>Можно ли в СПб позвонить детскому психологу по короткому номеру? </vt:lpstr>
      <vt:lpstr>Раунд 2</vt:lpstr>
      <vt:lpstr>Вберите короткий номер ДТД.</vt:lpstr>
      <vt:lpstr>Вберите принцип, которого НЕТ в работе ДТД.</vt:lpstr>
      <vt:lpstr>Кто может звонить на ДТД?</vt:lpstr>
      <vt:lpstr>Сколько времени можно разговаривать по ДТД?</vt:lpstr>
      <vt:lpstr>Кто может узнать, что ИМЕННО ТЫ звонил в ДТД?</vt:lpstr>
      <vt:lpstr>Когда стоит обращаться в ДТД?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</dc:title>
  <dc:creator>User</dc:creator>
  <cp:lastModifiedBy>User</cp:lastModifiedBy>
  <cp:revision>12</cp:revision>
  <dcterms:created xsi:type="dcterms:W3CDTF">2022-05-16T11:54:01Z</dcterms:created>
  <dcterms:modified xsi:type="dcterms:W3CDTF">2022-05-16T13:29:36Z</dcterms:modified>
</cp:coreProperties>
</file>