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1DBA-20E8-40F5-8E00-2E2C603D6BB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4FC1DBA-20E8-40F5-8E00-2E2C603D6BB8}" type="datetimeFigureOut">
              <a:rPr lang="ru-RU" smtClean="0"/>
              <a:t>14.05.2022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9ABBD35-BFCE-4437-8C90-FD46EAD38DC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928670"/>
            <a:ext cx="8229600" cy="178595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Пасха красная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772300" cy="2643206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Автор: воспитатель ГППУ</a:t>
            </a:r>
          </a:p>
          <a:p>
            <a:pPr algn="r"/>
            <a:r>
              <a:rPr lang="ru-RU" dirty="0" smtClean="0"/>
              <a:t>ГБОУ Школа в </a:t>
            </a:r>
            <a:r>
              <a:rPr lang="ru-RU" dirty="0" err="1" smtClean="0"/>
              <a:t>Капотне</a:t>
            </a:r>
            <a:endParaRPr lang="ru-RU" dirty="0" smtClean="0"/>
          </a:p>
          <a:p>
            <a:pPr algn="r"/>
            <a:r>
              <a:rPr lang="ru-RU" dirty="0" smtClean="0"/>
              <a:t>Галкина Л.С.</a:t>
            </a:r>
          </a:p>
          <a:p>
            <a:pPr algn="r"/>
            <a:r>
              <a:rPr lang="ru-RU" dirty="0" smtClean="0"/>
              <a:t>г</a:t>
            </a:r>
            <a:r>
              <a:rPr lang="ru-RU" dirty="0" smtClean="0"/>
              <a:t>.Москва, 2022г.</a:t>
            </a:r>
            <a:endParaRPr lang="ru-RU" dirty="0"/>
          </a:p>
        </p:txBody>
      </p:sp>
      <p:pic>
        <p:nvPicPr>
          <p:cNvPr id="24578" name="Picture 2" descr="Покрасить яйца и не умереть | Культура и стиль жизни в Германии и Европе |  DW | 05.04.20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256"/>
            <a:ext cx="3229403" cy="1814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Яркой краской яйца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Красили, старались,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К Пасхе мы готовились,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Людям улыбались.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Поздравляли с праздником,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И желали благ,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Радости и счастья,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Мира и добра.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Конкурс детского творчества «Пасха красная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85728"/>
            <a:ext cx="3252450" cy="3980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dirty="0" smtClean="0"/>
              <a:t>Для поделки </a:t>
            </a:r>
            <a:br>
              <a:rPr lang="ru-RU" dirty="0" smtClean="0"/>
            </a:br>
            <a:r>
              <a:rPr lang="ru-RU" dirty="0" smtClean="0"/>
              <a:t>нам понадобятся: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38055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Заготовки</a:t>
            </a:r>
          </a:p>
          <a:p>
            <a:r>
              <a:rPr lang="ru-RU" sz="3200" dirty="0" smtClean="0"/>
              <a:t>Ножницы</a:t>
            </a:r>
          </a:p>
          <a:p>
            <a:r>
              <a:rPr lang="ru-RU" sz="3200" dirty="0" smtClean="0"/>
              <a:t>Клей</a:t>
            </a:r>
          </a:p>
          <a:p>
            <a:r>
              <a:rPr lang="ru-RU" sz="3200" dirty="0" smtClean="0"/>
              <a:t>Цветные карандаши</a:t>
            </a:r>
          </a:p>
          <a:p>
            <a:pPr>
              <a:buNone/>
            </a:pPr>
            <a:r>
              <a:rPr lang="ru-RU" sz="3200" dirty="0" smtClean="0"/>
              <a:t> или фломастеры</a:t>
            </a:r>
            <a:endParaRPr lang="ru-RU" sz="32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429000"/>
            <a:ext cx="29146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Берем распечатку – изображение курочки и раскрашиваем ее.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Раскраски Раскраска Курочка наседка птицы, скачать распечатать раскраск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928802"/>
            <a:ext cx="4929222" cy="4495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А знаете ли Вы…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472518" cy="4714908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 smtClean="0"/>
              <a:t>Почему на Пасху яйца </a:t>
            </a:r>
          </a:p>
          <a:p>
            <a:r>
              <a:rPr lang="ru-RU" b="1" u="sng" dirty="0" smtClean="0"/>
              <a:t>надо красить в </a:t>
            </a:r>
            <a:r>
              <a:rPr lang="ru-RU" b="1" u="sng" dirty="0" smtClean="0">
                <a:solidFill>
                  <a:srgbClr val="FF0000"/>
                </a:solidFill>
              </a:rPr>
              <a:t>красный цвет</a:t>
            </a:r>
            <a:r>
              <a:rPr lang="ru-RU" b="1" u="sng" dirty="0" smtClean="0"/>
              <a:t>?</a:t>
            </a:r>
          </a:p>
          <a:p>
            <a:r>
              <a:rPr lang="ru-RU" dirty="0" smtClean="0"/>
              <a:t>По преданию, Мария Магдалина, прибыв в Рим </a:t>
            </a:r>
            <a:r>
              <a:rPr lang="ru-RU" dirty="0" smtClean="0"/>
              <a:t> </a:t>
            </a:r>
            <a:r>
              <a:rPr lang="ru-RU" dirty="0" smtClean="0"/>
              <a:t>преподнесла в дар императору Тиберию яйцо (на большее у неё просто не было денег) со словами «Христос воскрес из мёртвых, подобно цыплёнку, который вылупится из этого яйца</a:t>
            </a:r>
            <a:r>
              <a:rPr lang="ru-RU" dirty="0" smtClean="0"/>
              <a:t>!»</a:t>
            </a:r>
          </a:p>
          <a:p>
            <a:r>
              <a:rPr lang="ru-RU" dirty="0" smtClean="0"/>
              <a:t> </a:t>
            </a:r>
            <a:r>
              <a:rPr lang="ru-RU" dirty="0" smtClean="0"/>
              <a:t>Но император не поверил: «Это так же невозможно, как этому яйцу из белого стать красным!». И тут же произошло чудо – яйцо на его глазах окрасилось в красный цвет, символизируя пролившуюся кровь Христа.</a:t>
            </a:r>
            <a:endParaRPr lang="ru-RU" dirty="0"/>
          </a:p>
        </p:txBody>
      </p:sp>
      <p:pic>
        <p:nvPicPr>
          <p:cNvPr id="32770" name="Picture 2" descr="Почему на Пасху красят яйца в красный цв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85728"/>
            <a:ext cx="3601427" cy="2252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Раскрашиваем заранее заготовленные  куриные яички.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4186238" cy="395193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Каждый ребенок украшает свои пасхальные яички так как подскажет ему фантазия.</a:t>
            </a:r>
            <a:endParaRPr lang="ru-RU" sz="3200" dirty="0"/>
          </a:p>
        </p:txBody>
      </p:sp>
      <p:pic>
        <p:nvPicPr>
          <p:cNvPr id="29698" name="Picture 2" descr="Раскраска Пасхальные яйца для гирлянды распечатать или скача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571612"/>
            <a:ext cx="3238488" cy="4857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3. Вырезаем получившиеся яички и наклеиваем их на распечатку с курочкой. 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496"/>
            <a:ext cx="327519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285992"/>
            <a:ext cx="3929090" cy="3345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dirty="0" smtClean="0"/>
              <a:t>ВЫСТАВКА </a:t>
            </a:r>
            <a:br>
              <a:rPr lang="ru-RU" dirty="0" smtClean="0"/>
            </a:br>
            <a:r>
              <a:rPr lang="ru-RU" dirty="0" smtClean="0"/>
              <a:t>«Пасха красная»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5947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8404637" cy="3619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Спасибо за внимание!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Почему на Пасху красят яйца в красный цв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736"/>
            <a:ext cx="7994783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2866</TotalTime>
  <Words>204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Пасха красная</vt:lpstr>
      <vt:lpstr>Слайд 2</vt:lpstr>
      <vt:lpstr>Для поделки  нам понадобятся:</vt:lpstr>
      <vt:lpstr>1. Берем распечатку – изображение курочки и раскрашиваем ее. </vt:lpstr>
      <vt:lpstr>А знаете ли Вы…</vt:lpstr>
      <vt:lpstr>2. Раскрашиваем заранее заготовленные  куриные яички.</vt:lpstr>
      <vt:lpstr>3. Вырезаем получившиеся яички и наклеиваем их на распечатку с курочкой. </vt:lpstr>
      <vt:lpstr>ВЫСТАВКА  «Пасха красная»</vt:lpstr>
      <vt:lpstr>Спасибо за внимание!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Пасха красная</dc:title>
  <dc:creator>Zverdvd.org</dc:creator>
  <cp:lastModifiedBy>Zverdvd.org</cp:lastModifiedBy>
  <cp:revision>1</cp:revision>
  <dcterms:created xsi:type="dcterms:W3CDTF">2022-05-14T13:42:33Z</dcterms:created>
  <dcterms:modified xsi:type="dcterms:W3CDTF">2022-05-16T13:29:19Z</dcterms:modified>
</cp:coreProperties>
</file>