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4" r:id="rId3"/>
    <p:sldId id="261" r:id="rId4"/>
    <p:sldId id="259" r:id="rId5"/>
    <p:sldId id="257" r:id="rId6"/>
    <p:sldId id="263" r:id="rId7"/>
    <p:sldId id="256" r:id="rId8"/>
    <p:sldId id="265" r:id="rId9"/>
    <p:sldId id="258" r:id="rId10"/>
    <p:sldId id="266" r:id="rId11"/>
    <p:sldId id="262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3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C178E-0910-4DB6-B8A7-05AC4F19E18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0DD61-041A-470A-AC5B-7330FE1FA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819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C178E-0910-4DB6-B8A7-05AC4F19E18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0DD61-041A-470A-AC5B-7330FE1FA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697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C178E-0910-4DB6-B8A7-05AC4F19E18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0DD61-041A-470A-AC5B-7330FE1FA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934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C178E-0910-4DB6-B8A7-05AC4F19E18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0DD61-041A-470A-AC5B-7330FE1FA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986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C178E-0910-4DB6-B8A7-05AC4F19E18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0DD61-041A-470A-AC5B-7330FE1FA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325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C178E-0910-4DB6-B8A7-05AC4F19E18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0DD61-041A-470A-AC5B-7330FE1FA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348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C178E-0910-4DB6-B8A7-05AC4F19E18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0DD61-041A-470A-AC5B-7330FE1FA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327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C178E-0910-4DB6-B8A7-05AC4F19E18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0DD61-041A-470A-AC5B-7330FE1FA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036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C178E-0910-4DB6-B8A7-05AC4F19E18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0DD61-041A-470A-AC5B-7330FE1FA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927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C178E-0910-4DB6-B8A7-05AC4F19E18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0DD61-041A-470A-AC5B-7330FE1FA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36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C178E-0910-4DB6-B8A7-05AC4F19E18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0DD61-041A-470A-AC5B-7330FE1FA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971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BC178E-0910-4DB6-B8A7-05AC4F19E18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0DD61-041A-470A-AC5B-7330FE1FA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513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i="1" dirty="0" smtClean="0"/>
              <a:t>И. А. Крылов «Слон и Моська»</a:t>
            </a:r>
            <a:endParaRPr lang="ru-RU" sz="72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КОУ ВО «Бутурлиновская школа –интернат для обучающихся с ОВЗ»</a:t>
            </a:r>
          </a:p>
          <a:p>
            <a:r>
              <a:rPr lang="ru-RU" sz="3600" dirty="0" smtClean="0"/>
              <a:t>Учитель - Супрунова В.А.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40632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1738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4814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5158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3283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3517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380975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204869"/>
          </a:xfrm>
        </p:spPr>
      </p:pic>
    </p:spTree>
    <p:extLst>
      <p:ext uri="{BB962C8B-B14F-4D97-AF65-F5344CB8AC3E}">
        <p14:creationId xmlns:p14="http://schemas.microsoft.com/office/powerpoint/2010/main" val="67874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92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5677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33845"/>
          </a:xfrm>
        </p:spPr>
      </p:pic>
    </p:spTree>
    <p:extLst>
      <p:ext uri="{BB962C8B-B14F-4D97-AF65-F5344CB8AC3E}">
        <p14:creationId xmlns:p14="http://schemas.microsoft.com/office/powerpoint/2010/main" val="409627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27</Words>
  <Application>Microsoft Office PowerPoint</Application>
  <PresentationFormat>Широкоэкранный</PresentationFormat>
  <Paragraphs>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И. А. Крылов «Слон и Моська»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</cp:revision>
  <dcterms:created xsi:type="dcterms:W3CDTF">2022-05-16T13:23:13Z</dcterms:created>
  <dcterms:modified xsi:type="dcterms:W3CDTF">2022-05-16T13:42:18Z</dcterms:modified>
</cp:coreProperties>
</file>