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7" r:id="rId19"/>
    <p:sldId id="268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21075F-2FFF-4669-A7BA-0E46C961C7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6659" y="1701208"/>
            <a:ext cx="10526233" cy="3136605"/>
          </a:xfrm>
        </p:spPr>
        <p:txBody>
          <a:bodyPr>
            <a:noAutofit/>
          </a:bodyPr>
          <a:lstStyle/>
          <a:p>
            <a:pPr algn="ctr"/>
            <a:r>
              <a:rPr lang="ru-RU" sz="8800" b="1" i="1" dirty="0"/>
              <a:t>Перелетные птицы</a:t>
            </a:r>
          </a:p>
        </p:txBody>
      </p:sp>
    </p:spTree>
    <p:extLst>
      <p:ext uri="{BB962C8B-B14F-4D97-AF65-F5344CB8AC3E}">
        <p14:creationId xmlns:p14="http://schemas.microsoft.com/office/powerpoint/2010/main" val="13895561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61719A-390A-4F75-912A-AAD3E0ADA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6661" y="308344"/>
            <a:ext cx="10047952" cy="1596656"/>
          </a:xfrm>
        </p:spPr>
        <p:txBody>
          <a:bodyPr>
            <a:normAutofit fontScale="90000"/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tabLst/>
              <a:defRPr/>
            </a:pPr>
            <a:r>
              <a:rPr kumimoji="0" lang="ru-RU" altLang="ru-RU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Питаются ласточки насекомыми, доставая их из-под земли или находя в коре деревьев.</a:t>
            </a:r>
            <a:br>
              <a:rPr kumimoji="0" lang="ru-RU" altLang="ru-RU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altLang="ru-RU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Ласточки строят гнезда из глины и веток под крышами домов.</a:t>
            </a:r>
            <a:br>
              <a:rPr kumimoji="0" lang="ru-RU" altLang="ru-RU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br>
              <a:rPr kumimoji="0" lang="ru-RU" alt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br>
              <a:rPr kumimoji="0" lang="ru-RU" alt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ABC0A10D-DEC5-4E3C-920B-62BF9F289C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78022" y="2091254"/>
            <a:ext cx="3594669" cy="254454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912BAD4-676A-41BB-AE95-CFBA8A92D7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6986" y="2310247"/>
            <a:ext cx="6357983" cy="371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870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5ABDE1-8533-44A7-B9F2-E57CB8500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Соловей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E28382B-3C67-4B05-84A0-22466CA4D8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3841" y="1733549"/>
            <a:ext cx="4614243" cy="290224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E9C1AA-5345-4109-9595-30A7D41A2D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7546" y="2972247"/>
            <a:ext cx="5931922" cy="3261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6957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09800A-9684-4A6E-B22C-0DEE96F4E3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Питаются  червями, насекомыми, мелкими жуками, их личинками и куколками. Любят муравьиные яйца. </a:t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EFEB587-50F9-46C8-871E-D1986E5F62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8036" y="2455640"/>
            <a:ext cx="3641288" cy="377825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D760D91-FBE3-4AEA-89F3-6D5EBE3530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703770"/>
            <a:ext cx="47625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0049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8F511BF8-7D34-406C-BFEC-FAC9672255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6908" y="1734245"/>
            <a:ext cx="4060288" cy="323725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C37855C-6EBD-4E98-9D91-449E37FE62F5}"/>
              </a:ext>
            </a:extLst>
          </p:cNvPr>
          <p:cNvSpPr txBox="1"/>
          <p:nvPr/>
        </p:nvSpPr>
        <p:spPr>
          <a:xfrm>
            <a:off x="1562986" y="457200"/>
            <a:ext cx="7772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Жаворонок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9E13C96-5D45-4D1B-9D38-38A768FC87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1950" y="1685925"/>
            <a:ext cx="4688511" cy="311999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F58785A-38D8-48A7-A839-5C2C240EFFC1}"/>
              </a:ext>
            </a:extLst>
          </p:cNvPr>
          <p:cNvSpPr txBox="1"/>
          <p:nvPr/>
        </p:nvSpPr>
        <p:spPr>
          <a:xfrm>
            <a:off x="3047113" y="5340606"/>
            <a:ext cx="654345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Питаются жаворонки семенами трав и злаков, насекомыми.</a:t>
            </a:r>
          </a:p>
        </p:txBody>
      </p:sp>
    </p:spTree>
    <p:extLst>
      <p:ext uri="{BB962C8B-B14F-4D97-AF65-F5344CB8AC3E}">
        <p14:creationId xmlns:p14="http://schemas.microsoft.com/office/powerpoint/2010/main" val="39334085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EE11E6-4122-43FA-AC6C-37171705F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Кукушка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F4E5A62-AE3C-4107-AA26-FC7D4D686D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3545" y="378950"/>
            <a:ext cx="3522222" cy="23141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CC661D1-B1E9-48BC-A212-1060DE888C45}"/>
              </a:ext>
            </a:extLst>
          </p:cNvPr>
          <p:cNvSpPr txBox="1"/>
          <p:nvPr/>
        </p:nvSpPr>
        <p:spPr>
          <a:xfrm>
            <a:off x="2530872" y="5592645"/>
            <a:ext cx="858313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Питается кукушка насекомыми (уничтожает много волосатых гусениц, которых не поедают другие птицы).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6DEF9C6-0173-4AEB-8626-EEE3EE5999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3894" y="1510761"/>
            <a:ext cx="4150362" cy="280759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86741F4-ED76-41CD-885B-91CEEE44F4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8107" y="1905000"/>
            <a:ext cx="2468203" cy="327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1437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9D7E04-D618-4DC7-A287-07981BE2A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Аист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ABB54D-9230-48EA-9F03-2FABDA42AA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13036" y="1322761"/>
            <a:ext cx="9308620" cy="377762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Питание аиста: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черви, мелкие грызуны, насекомые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0947B91-A377-4D46-A690-E135E15FCA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080" y="2965550"/>
            <a:ext cx="4149279" cy="213483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5A44AD4-41EA-4242-BB21-53929A8E75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3261" y="2490253"/>
            <a:ext cx="3625703" cy="4229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1849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418813-754A-4E09-8D30-641AFC6F8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Птицы.</a:t>
            </a:r>
            <a:br>
              <a:rPr lang="ru-RU" dirty="0"/>
            </a:b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8DA3824-8A0F-4A3D-A970-C58D8DF1AA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539" y="200108"/>
            <a:ext cx="9273535" cy="6955150"/>
          </a:xfrm>
          <a:prstGeom prst="rect">
            <a:avLst/>
          </a:prstGeom>
        </p:spPr>
      </p:pic>
      <p:pic>
        <p:nvPicPr>
          <p:cNvPr id="15" name="Объект 14">
            <a:extLst>
              <a:ext uri="{FF2B5EF4-FFF2-40B4-BE49-F238E27FC236}">
                <a16:creationId xmlns:a16="http://schemas.microsoft.com/office/drawing/2014/main" id="{6C42941D-6B12-40C0-8357-F480CC701C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747800" y="1451102"/>
            <a:ext cx="3237257" cy="17558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E6EF2EB-B998-4619-8BF2-446CB62346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1485" y="528390"/>
            <a:ext cx="2682472" cy="350550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3AE2226-29C7-49DE-995C-4208CF5883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1113" y="4033894"/>
            <a:ext cx="2359356" cy="218865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29E7DCB1-B1FF-4DE2-B415-165443F0F2CB}"/>
              </a:ext>
            </a:extLst>
          </p:cNvPr>
          <p:cNvSpPr txBox="1"/>
          <p:nvPr/>
        </p:nvSpPr>
        <p:spPr>
          <a:xfrm>
            <a:off x="950996" y="5226632"/>
            <a:ext cx="609777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Птицы которые живут около воды</a:t>
            </a:r>
          </a:p>
        </p:txBody>
      </p:sp>
    </p:spTree>
    <p:extLst>
      <p:ext uri="{BB962C8B-B14F-4D97-AF65-F5344CB8AC3E}">
        <p14:creationId xmlns:p14="http://schemas.microsoft.com/office/powerpoint/2010/main" val="11463026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0CFF04-3A0C-4421-A825-49953E671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0727" y="624110"/>
            <a:ext cx="10483886" cy="1280890"/>
          </a:xfrm>
        </p:spPr>
        <p:txBody>
          <a:bodyPr/>
          <a:lstStyle/>
          <a:p>
            <a:pPr algn="ctr"/>
            <a:r>
              <a:rPr lang="ru-RU" b="1" dirty="0"/>
              <a:t>Журавль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C6A295B2-54D0-40CE-B40A-A6059119AE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42499" y="3429000"/>
            <a:ext cx="4355458" cy="326795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116828-DCDC-43DC-A795-D5566C1A9A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472" y="1398844"/>
            <a:ext cx="3403291" cy="191718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BC3B27C-7E5A-47E5-BA89-97ABFDB346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1103" y="1869173"/>
            <a:ext cx="2143125" cy="214312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7AFF09D-66F0-4DDD-85A1-1520706DCA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56280" y="393017"/>
            <a:ext cx="2619375" cy="1743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7F709EF-4EB4-4F84-82F9-9921AD34B856}"/>
              </a:ext>
            </a:extLst>
          </p:cNvPr>
          <p:cNvSpPr txBox="1"/>
          <p:nvPr/>
        </p:nvSpPr>
        <p:spPr>
          <a:xfrm>
            <a:off x="2145118" y="4464736"/>
            <a:ext cx="609777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Питаются журавли сеном, травой, ягодами, червяками, лягушками, мышами, жуками</a:t>
            </a:r>
          </a:p>
        </p:txBody>
      </p:sp>
    </p:spTree>
    <p:extLst>
      <p:ext uri="{BB962C8B-B14F-4D97-AF65-F5344CB8AC3E}">
        <p14:creationId xmlns:p14="http://schemas.microsoft.com/office/powerpoint/2010/main" val="29239303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A993A5-74ED-4A27-9A85-507BFC49D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Дикий гусь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6159CF5-224B-457A-8ADD-FAE1F89578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7876" y="1537502"/>
            <a:ext cx="3853006" cy="256663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C1503DF-FA7C-4FA0-B85C-E23953D695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0849" y="2111497"/>
            <a:ext cx="5963763" cy="3985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524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438CB3-078B-4491-A7B7-CF828D4909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3107" y="624110"/>
            <a:ext cx="2604977" cy="632309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Дикая утка</a:t>
            </a:r>
            <a:br>
              <a:rPr lang="ru-RU" b="1" dirty="0"/>
            </a:br>
            <a:endParaRPr lang="ru-RU" b="1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43AFC4E9-1BED-450F-9FE0-A56CAD2402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9995" y="1761458"/>
            <a:ext cx="5216005" cy="282978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BC52337-FACA-4070-BD38-7DD570714B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5100" y="789203"/>
            <a:ext cx="3523793" cy="263979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732FF72-088C-4090-A171-D647827A8C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949" y="4245750"/>
            <a:ext cx="3785944" cy="2133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656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25B1A06D-97F5-4117-A8C9-F9703CE0F2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5883" y="2431312"/>
            <a:ext cx="8174200" cy="427783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C9A6A47-4E18-40B4-834F-263B050CB919}"/>
              </a:ext>
            </a:extLst>
          </p:cNvPr>
          <p:cNvSpPr txBox="1"/>
          <p:nvPr/>
        </p:nvSpPr>
        <p:spPr>
          <a:xfrm>
            <a:off x="3527351" y="718826"/>
            <a:ext cx="609777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приходом холодов многие птицы улетают в теплые края</a:t>
            </a:r>
          </a:p>
        </p:txBody>
      </p:sp>
    </p:spTree>
    <p:extLst>
      <p:ext uri="{BB962C8B-B14F-4D97-AF65-F5344CB8AC3E}">
        <p14:creationId xmlns:p14="http://schemas.microsoft.com/office/powerpoint/2010/main" val="14146327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3C95E2-8BA7-4A69-928B-7C5C8A66E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Питаются утки растительной пищей, моллюсками, насекомыми, мальками рыб, головастиками, рачками, червями.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230D260-1ED1-461C-9B9B-68F6C08C91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91266" y="3588644"/>
            <a:ext cx="4515590" cy="183084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0EFDC3A-E134-4865-8B63-BD492709E4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3528" y="2752198"/>
            <a:ext cx="2429903" cy="1507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9117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8EFF6A-88C8-49E4-A627-C4E1C5552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Цапля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4938C76-4C34-472C-BDF7-87957E8200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94233" y="2852996"/>
            <a:ext cx="2846848" cy="377825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3B2E7B4-DFAE-4A3A-9397-118580400F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1734" y="477784"/>
            <a:ext cx="2975345" cy="356297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EF36078-85B8-4C7F-B019-5D7496BB6B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846" y="2259272"/>
            <a:ext cx="3534734" cy="198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3274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FEBB10-B668-499A-92B7-BDD966AE5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6149" y="624110"/>
            <a:ext cx="9888463" cy="1280890"/>
          </a:xfrm>
        </p:spPr>
        <p:txBody>
          <a:bodyPr>
            <a:normAutofit fontScale="90000"/>
          </a:bodyPr>
          <a:lstStyle/>
          <a:p>
            <a:r>
              <a:rPr lang="ru-RU" dirty="0"/>
              <a:t>Цапли едят лягушек, рыбу, раков, змей, грызунов, насекомых: сверчков, кузнечиков, их личинок, мышей, крыс, сусликов и ящер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C9D4E73-981E-475C-8E96-0868C47B7B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4479" y="3116065"/>
            <a:ext cx="4111521" cy="271943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4B3D51D-D271-42CD-97D2-507D687DEE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0442" y="2549731"/>
            <a:ext cx="3974170" cy="2642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747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1F628F6-547E-4735-BCA5-11A239569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49240" y="687572"/>
            <a:ext cx="9638230" cy="5298558"/>
          </a:xfrm>
        </p:spPr>
        <p:txBody>
          <a:bodyPr>
            <a:noAutofit/>
          </a:bodyPr>
          <a:lstStyle/>
          <a:p>
            <a:endParaRPr lang="ru-RU" sz="36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Птицы покидают родные края постепенно. </a:t>
            </a:r>
          </a:p>
          <a:p>
            <a:pPr algn="ctr"/>
            <a:r>
              <a:rPr lang="ru-RU" sz="36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Первыми улетают стриж и ласточка. </a:t>
            </a:r>
          </a:p>
          <a:p>
            <a:pPr algn="ctr"/>
            <a:r>
              <a:rPr lang="ru-RU" sz="36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Затем улетают лебеди и грачи. </a:t>
            </a:r>
          </a:p>
          <a:p>
            <a:pPr algn="ctr"/>
            <a:r>
              <a:rPr lang="ru-RU" sz="36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Последними улетают гуси и утки.</a:t>
            </a:r>
          </a:p>
        </p:txBody>
      </p:sp>
    </p:spTree>
    <p:extLst>
      <p:ext uri="{BB962C8B-B14F-4D97-AF65-F5344CB8AC3E}">
        <p14:creationId xmlns:p14="http://schemas.microsoft.com/office/powerpoint/2010/main" val="29627240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757620-62B3-4BB3-8E47-A907489EBA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1" y="624110"/>
            <a:ext cx="9675812" cy="73685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latin typeface="Century Schoolbook" panose="02040604050505020304" pitchFamily="18" charset="0"/>
                <a:cs typeface="Times New Roman" panose="02020603050405020304" pitchFamily="18" charset="0"/>
              </a:rPr>
              <a:t>Грач</a:t>
            </a:r>
            <a:b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Интересной особенностью грачей является способность имитации речи человека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F6402E6-9ABF-4B30-8335-5B59A6C430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3623" y="3035041"/>
            <a:ext cx="4000500" cy="33051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922A43-6ECC-49BD-9C97-1C495486A4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7878" y="3633320"/>
            <a:ext cx="4000500" cy="2873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166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AFF832-C214-456D-9805-1F11B49ED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Грачи строят гнеда и веток на деревьях недалеко от пашни.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3045429-F8AB-4817-B894-6BC7A0606F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4896" y="2112335"/>
            <a:ext cx="5032629" cy="377825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4B7812F-7196-41DF-99AB-39A6F8ECDC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5337" y="3021020"/>
            <a:ext cx="4163929" cy="321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6910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370B5F6-1266-4AC5-B9A5-BA6E67B4EC73}"/>
              </a:ext>
            </a:extLst>
          </p:cNvPr>
          <p:cNvSpPr txBox="1"/>
          <p:nvPr/>
        </p:nvSpPr>
        <p:spPr>
          <a:xfrm>
            <a:off x="1613490" y="557956"/>
            <a:ext cx="609777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Грачи всеядны, но главным образом </a:t>
            </a:r>
            <a:r>
              <a:rPr lang="ru-RU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питаются</a:t>
            </a:r>
            <a:r>
              <a:rPr lang="ru-RU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 червями и личинками насекомых, которых они находят, копаясь в земле своим крепким клювом. Любят большими стаями следовать за пашущими землю. </a:t>
            </a: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4B6C38D-34E6-4FE6-999B-251671B580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1931" y="2310498"/>
            <a:ext cx="8620491" cy="389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3271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389B14-2DA1-4016-B690-B11E62741D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Скворец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B65BBC4-AE0F-4F77-A20D-6EEE646D62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9549" y="1454011"/>
            <a:ext cx="4775827" cy="336076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578AE34-48F6-4A75-9B09-B227DBCD94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00" y="2395980"/>
            <a:ext cx="51816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923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>
            <a:extLst>
              <a:ext uri="{FF2B5EF4-FFF2-40B4-BE49-F238E27FC236}">
                <a16:creationId xmlns:a16="http://schemas.microsoft.com/office/drawing/2014/main" id="{5BE847E9-6772-4F2F-BF31-A71C783768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2395" y="1998921"/>
            <a:ext cx="3876155" cy="370136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3B7F16-8DF6-42E5-88E3-2E1DF15166DA}"/>
              </a:ext>
            </a:extLst>
          </p:cNvPr>
          <p:cNvSpPr txBox="1"/>
          <p:nvPr/>
        </p:nvSpPr>
        <p:spPr>
          <a:xfrm>
            <a:off x="2070691" y="300447"/>
            <a:ext cx="824289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Скворцы всеядны — питаются растительной и животной пищей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A87B23A-E5A3-452B-8FAD-29E800FC3B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2136" y="2574851"/>
            <a:ext cx="42672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00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A16022-F8ED-413F-A882-CF2D0B6E4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GTWalsheimProBold"/>
              </a:rPr>
              <a:t>Л</a:t>
            </a:r>
            <a:r>
              <a:rPr lang="ru-RU" b="1" i="0" dirty="0">
                <a:effectLst/>
                <a:latin typeface="GTWalsheimProBold"/>
              </a:rPr>
              <a:t>асточка</a:t>
            </a:r>
            <a:endParaRPr lang="ru-RU" b="1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553B543-E032-4FA1-853D-50A90E535A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1550" y="2808564"/>
            <a:ext cx="5300294" cy="357575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CDCEBEF-6728-4125-A183-73B8359FF1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8924" y="820239"/>
            <a:ext cx="5583216" cy="39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259095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114</TotalTime>
  <Words>263</Words>
  <Application>Microsoft Office PowerPoint</Application>
  <PresentationFormat>Широкоэкранный</PresentationFormat>
  <Paragraphs>31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Arial</vt:lpstr>
      <vt:lpstr>Arial</vt:lpstr>
      <vt:lpstr>Calibri</vt:lpstr>
      <vt:lpstr>Century Gothic</vt:lpstr>
      <vt:lpstr>Century Schoolbook</vt:lpstr>
      <vt:lpstr>GTWalsheimProBold</vt:lpstr>
      <vt:lpstr>Times New Roman</vt:lpstr>
      <vt:lpstr>Wingdings 3</vt:lpstr>
      <vt:lpstr>Легкий дым</vt:lpstr>
      <vt:lpstr>Перелетные птицы</vt:lpstr>
      <vt:lpstr>Презентация PowerPoint</vt:lpstr>
      <vt:lpstr>Презентация PowerPoint</vt:lpstr>
      <vt:lpstr>Грач  Интересной особенностью грачей является способность имитации речи человека </vt:lpstr>
      <vt:lpstr>Грачи строят гнеда и веток на деревьях недалеко от пашни. </vt:lpstr>
      <vt:lpstr>Презентация PowerPoint</vt:lpstr>
      <vt:lpstr>Скворец</vt:lpstr>
      <vt:lpstr>Презентация PowerPoint</vt:lpstr>
      <vt:lpstr>Ласточка</vt:lpstr>
      <vt:lpstr>Питаются ласточки насекомыми, доставая их из-под земли или находя в коре деревьев. Ласточки строят гнезда из глины и веток под крышами домов.   </vt:lpstr>
      <vt:lpstr>Соловей</vt:lpstr>
      <vt:lpstr>Питаются  червями, насекомыми, мелкими жуками, их личинками и куколками. Любят муравьиные яйца.  </vt:lpstr>
      <vt:lpstr>Презентация PowerPoint</vt:lpstr>
      <vt:lpstr>Кукушка</vt:lpstr>
      <vt:lpstr>Аист</vt:lpstr>
      <vt:lpstr> Птицы. </vt:lpstr>
      <vt:lpstr>Журавль</vt:lpstr>
      <vt:lpstr>Дикий гусь</vt:lpstr>
      <vt:lpstr>Дикая утка </vt:lpstr>
      <vt:lpstr>Питаются утки растительной пищей, моллюсками, насекомыми, мальками рыб, головастиками, рачками, червями. </vt:lpstr>
      <vt:lpstr>Цапля</vt:lpstr>
      <vt:lpstr>Цапли едят лягушек, рыбу, раков, змей, грызунов, насекомых: сверчков, кузнечиков, их личинок, мышей, крыс, сусликов и ящер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Перелетные птицы</dc:title>
  <dc:creator>алена черных</dc:creator>
  <cp:lastModifiedBy>алена черных</cp:lastModifiedBy>
  <cp:revision>2</cp:revision>
  <dcterms:created xsi:type="dcterms:W3CDTF">2021-11-01T11:36:29Z</dcterms:created>
  <dcterms:modified xsi:type="dcterms:W3CDTF">2021-11-01T13:30:45Z</dcterms:modified>
</cp:coreProperties>
</file>