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82" r:id="rId2"/>
    <p:sldId id="292" r:id="rId3"/>
    <p:sldId id="284" r:id="rId4"/>
    <p:sldId id="290" r:id="rId5"/>
    <p:sldId id="291" r:id="rId6"/>
    <p:sldId id="293" r:id="rId7"/>
    <p:sldId id="294" r:id="rId8"/>
    <p:sldId id="28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72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1" autoAdjust="0"/>
    <p:restoredTop sz="94660"/>
  </p:normalViewPr>
  <p:slideViewPr>
    <p:cSldViewPr snapToGrid="0">
      <p:cViewPr varScale="1">
        <p:scale>
          <a:sx n="86" d="100"/>
          <a:sy n="86" d="100"/>
        </p:scale>
        <p:origin x="30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6421C-91A7-42F4-8DD0-E1503AEACE13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16826C-F936-4E7E-9B48-528FC7646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094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Челябинск, 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806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793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950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9719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808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118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768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7455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9703D75F-3C8C-4373-9499-703616C11F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45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69585" y="435430"/>
            <a:ext cx="6410786" cy="3918856"/>
          </a:xfrm>
        </p:spPr>
        <p:txBody>
          <a:bodyPr>
            <a:noAutofit/>
          </a:bodyPr>
          <a:lstStyle/>
          <a:p>
            <a:r>
              <a:rPr lang="ru-RU" sz="4000" dirty="0"/>
              <a:t>З</a:t>
            </a:r>
            <a:r>
              <a:rPr lang="ru-RU" sz="4000" dirty="0" smtClean="0"/>
              <a:t>оны </a:t>
            </a:r>
            <a:r>
              <a:rPr lang="ru-RU" sz="4000" dirty="0"/>
              <a:t>радиоактивного загрязнения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29612" y="4564422"/>
            <a:ext cx="6270171" cy="1648682"/>
          </a:xfrm>
        </p:spPr>
        <p:txBody>
          <a:bodyPr/>
          <a:lstStyle/>
          <a:p>
            <a:r>
              <a:rPr lang="ru-RU" dirty="0" smtClean="0"/>
              <a:t>Подготовил студент</a:t>
            </a:r>
            <a:r>
              <a:rPr lang="en-US" dirty="0" smtClean="0"/>
              <a:t> </a:t>
            </a:r>
            <a:r>
              <a:rPr lang="en-US" dirty="0" smtClean="0"/>
              <a:t>III </a:t>
            </a:r>
            <a:r>
              <a:rPr lang="ru-RU" dirty="0" smtClean="0"/>
              <a:t>курса гр. Ю-368</a:t>
            </a:r>
          </a:p>
          <a:p>
            <a:r>
              <a:rPr lang="ru-RU" dirty="0" smtClean="0"/>
              <a:t>Луов Ислам Алийевич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Преподаватель: Устинова Галина Ивановна </a:t>
            </a:r>
            <a:endParaRPr lang="ru-RU" dirty="0"/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Уренгой, 2021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81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Нормативно-правовая база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Данная тема регулируется Федеральным законом № 1244-1 ФЗ «</a:t>
            </a:r>
            <a:r>
              <a:rPr lang="ru-RU" dirty="0"/>
              <a:t>О </a:t>
            </a:r>
            <a:r>
              <a:rPr lang="ru-RU" dirty="0" smtClean="0"/>
              <a:t>Социальной защите граждан, подвергшихся воздействию радиации вследствие катастрофы на чернобыльской АЭС».</a:t>
            </a: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254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Зоны радиоактивного загрязнения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291" y="1755490"/>
            <a:ext cx="11564010" cy="470739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Из-за радиоактивного загрязнения больших территорий после Чернобыльской аварии возникла необходимость разделить эти территории по степени загрязнения и возможным последствиям для организма человека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Выделяют зоны отчуждения, отселения, проживания с правом на отселение и проживания с льготным социально-экономическим статусом. Эти зоны различаются плотностью радиоактивного загрязнения почв цезием-137 и дозой облучения, которую получает население. Цезий-137 — значимый загрязнитель при радиационных авариях. Его период полураспада составляет около 30 лет. В Чернобыле распределение радиоактивного загрязнения сильно зависело от погодных условий в момент аварии, поэтому четкого километража зон нет. Зонирование определяется отдельно для каждого населенного пункта.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30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Зона </a:t>
            </a:r>
            <a:r>
              <a:rPr lang="ru-RU" sz="3200" dirty="0"/>
              <a:t>проживания с льготным социально-экономическим статусом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539" y="1469571"/>
            <a:ext cx="11318393" cy="4886779"/>
          </a:xfrm>
        </p:spPr>
        <p:txBody>
          <a:bodyPr>
            <a:noAutofit/>
          </a:bodyPr>
          <a:lstStyle/>
          <a:p>
            <a:pPr indent="450000" algn="just"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> </a:t>
            </a:r>
            <a:r>
              <a:rPr lang="ru-RU" dirty="0"/>
              <a:t>Территории, где плотность радиоактивного загрязнения почвы цезием-137 колеблется в пределах от 1 до 5 Ки/км2,входят в зону проживания с льготным социально-экономическим статусом. Доза облучения населения из-за аварии в этой зоне не превышает 1 </a:t>
            </a:r>
            <a:r>
              <a:rPr lang="ru-RU" dirty="0" err="1"/>
              <a:t>мЗв</a:t>
            </a:r>
            <a:r>
              <a:rPr lang="ru-RU" dirty="0"/>
              <a:t> в год. Для сравнения: естественный радиационный фон, при котором живет человек, в среднем не выше 3 </a:t>
            </a:r>
            <a:r>
              <a:rPr lang="ru-RU" dirty="0" err="1"/>
              <a:t>мЗв</a:t>
            </a:r>
            <a:r>
              <a:rPr lang="ru-RU" dirty="0"/>
              <a:t> в год, а неизбежные последствия для здоровья от воздействия радиации начинаются при дозах облучения от 1 Зв. Проживание и хозяйственная деятельность в этой зоне не ограничиваются, но осуществляется комплекс мер по радиационной и радиоэкологической защите.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414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</a:t>
            </a:r>
            <a:r>
              <a:rPr lang="ru-RU" dirty="0" smtClean="0"/>
              <a:t>она </a:t>
            </a:r>
            <a:r>
              <a:rPr lang="ru-RU" dirty="0"/>
              <a:t>проживания с правом на отселение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200" dirty="0"/>
              <a:t>Территории, где плотность загрязнения почв цезием-137 варьируется в пределах от 5 до 15 Ки/км2, входят в зону проживания с правом на отселение. На этих территориях проводится обязательный медицинский контроль за состоянием здоровья населения, осуществляются мероприятия, направленные на снижение дозы облучения. Хозяйственная деятельность регулируется. В этой зоне есть населенные пункты, в которых доза облучения за год превышает 1 </a:t>
            </a:r>
            <a:r>
              <a:rPr lang="ru-RU" sz="2200" dirty="0" err="1"/>
              <a:t>мЗв</a:t>
            </a:r>
            <a:r>
              <a:rPr lang="ru-RU" sz="2200" dirty="0"/>
              <a:t>. Если жители этих населенных пунктов хотят переехать, то они имеют право на возмещение вреда и меры социальной поддержки.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552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Зона </a:t>
            </a:r>
            <a:r>
              <a:rPr lang="ru-RU" dirty="0"/>
              <a:t>отселения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Затем идет зона отселения с плотностью загрязнения почв цезием-137 свыше 15 Ки/кв. км, стронцием-90 свыше 3 Ки/км2 или плутонием-239/плутонием-240 свыше 0,1 Ки/км2. Часть зоны отселения, на которой плотность загрязнения почв цезием-137 превышает 40 Ки/км2 или доза облучения населения превышает 5 </a:t>
            </a:r>
            <a:r>
              <a:rPr lang="ru-RU" dirty="0" err="1"/>
              <a:t>мЗв</a:t>
            </a:r>
            <a:r>
              <a:rPr lang="ru-RU" dirty="0"/>
              <a:t> в год, подлежит обязательному отселению. Жители остальных территорий зоны отселения принимают решение о переезде самостоятельно. Если они хотят переехать, государство оказывает им поддержку.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043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Зона </a:t>
            </a:r>
            <a:r>
              <a:rPr lang="ru-RU" dirty="0"/>
              <a:t>отчуждения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Последняя зона — зона отчуждения. Это территория вокруг Чернобыльской АЭС, которая раньше называлась 30-километровой зоной. Из этой зоны население было эвакуировано в 1986–1987 годах. Всего — 234 тысячи человек. В зоне отчуждения постоянное проживание запрещено, хозяйственная деятельность и природопользование ограничены и регулируются специальными актами.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462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86563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485</Words>
  <Application>Microsoft Office PowerPoint</Application>
  <PresentationFormat>Широкоэкранный</PresentationFormat>
  <Paragraphs>25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Зоны радиоактивного загрязнения</vt:lpstr>
      <vt:lpstr>Нормативно-правовая база</vt:lpstr>
      <vt:lpstr>Зоны радиоактивного загрязнения</vt:lpstr>
      <vt:lpstr>Зона проживания с льготным социально-экономическим статусом</vt:lpstr>
      <vt:lpstr>Зона проживания с правом на отселение</vt:lpstr>
      <vt:lpstr>Зона отселения</vt:lpstr>
      <vt:lpstr>Зона отчуждения</vt:lpstr>
      <vt:lpstr>Спасибо за внимание!</vt:lpstr>
    </vt:vector>
  </TitlesOfParts>
  <Company>inueco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Владиславовна Гриценко</dc:creator>
  <cp:lastModifiedBy>admin</cp:lastModifiedBy>
  <cp:revision>35</cp:revision>
  <dcterms:created xsi:type="dcterms:W3CDTF">2021-01-21T04:43:00Z</dcterms:created>
  <dcterms:modified xsi:type="dcterms:W3CDTF">2022-03-01T18:31:43Z</dcterms:modified>
</cp:coreProperties>
</file>