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9" r:id="rId8"/>
    <p:sldId id="266" r:id="rId9"/>
    <p:sldId id="264" r:id="rId10"/>
    <p:sldId id="263" r:id="rId11"/>
    <p:sldId id="270" r:id="rId12"/>
    <p:sldId id="271" r:id="rId13"/>
    <p:sldId id="272" r:id="rId14"/>
    <p:sldId id="262" r:id="rId15"/>
    <p:sldId id="273" r:id="rId16"/>
    <p:sldId id="267" r:id="rId17"/>
    <p:sldId id="268" r:id="rId18"/>
    <p:sldId id="26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00" autoAdjust="0"/>
    <p:restoredTop sz="94660"/>
  </p:normalViewPr>
  <p:slideViewPr>
    <p:cSldViewPr>
      <p:cViewPr varScale="1">
        <p:scale>
          <a:sx n="51" d="100"/>
          <a:sy n="51" d="100"/>
        </p:scale>
        <p:origin x="1018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BA1E7D-9A7D-4CF7-9BAF-D3EFDCDC148F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9E73716-5DB6-4E29-99D2-4366DFE6AF4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Проект </a:t>
            </a:r>
            <a:br>
              <a:rPr lang="ru-RU" b="1" dirty="0"/>
            </a:br>
            <a:r>
              <a:rPr lang="ru-RU" b="1" dirty="0"/>
              <a:t>«ВЕСЕЛАЯ  ЛОГОРИТМИКА»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068960"/>
            <a:ext cx="6400800" cy="175260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 </a:t>
            </a:r>
          </a:p>
          <a:p>
            <a:r>
              <a:rPr lang="ru-RU" sz="4400" dirty="0">
                <a:solidFill>
                  <a:schemeClr val="tx1"/>
                </a:solidFill>
              </a:rPr>
              <a:t>Музыкальный руководитель МБДОУ № 8 «Теремок» Гаврилова Л.И.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8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0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3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5900"/>
          <a:stretch/>
        </p:blipFill>
        <p:spPr>
          <a:xfrm>
            <a:off x="0" y="-57877"/>
            <a:ext cx="9144000" cy="691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35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81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99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45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714488"/>
            <a:ext cx="8305800" cy="2143140"/>
          </a:xfrm>
        </p:spPr>
        <p:txBody>
          <a:bodyPr/>
          <a:lstStyle/>
          <a:p>
            <a:pPr algn="ctr"/>
            <a:r>
              <a:rPr lang="ru-RU" b="1" dirty="0" smtClean="0">
                <a:cs typeface="Times New Roman" pitchFamily="18" charset="0"/>
              </a:rPr>
              <a:t>СПАСИБО </a:t>
            </a:r>
            <a:br>
              <a:rPr lang="ru-RU" b="1" dirty="0" smtClean="0">
                <a:cs typeface="Times New Roman" pitchFamily="18" charset="0"/>
              </a:rPr>
            </a:br>
            <a:r>
              <a:rPr lang="ru-RU" b="1" dirty="0" smtClean="0">
                <a:cs typeface="Times New Roman" pitchFamily="18" charset="0"/>
              </a:rPr>
              <a:t> ЗА  ВНИМАНИЕ!</a:t>
            </a:r>
            <a:endParaRPr lang="ru-RU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ru-RU" b="1" dirty="0"/>
              <a:t>Тип проекта – долгосрочный — </a:t>
            </a:r>
            <a:r>
              <a:rPr lang="ru-RU" b="1" dirty="0" smtClean="0"/>
              <a:t>(сентябрь 2021 </a:t>
            </a:r>
            <a:r>
              <a:rPr lang="ru-RU" b="1" dirty="0"/>
              <a:t>года – май </a:t>
            </a:r>
            <a:r>
              <a:rPr lang="ru-RU" b="1" dirty="0" smtClean="0"/>
              <a:t>2022 </a:t>
            </a:r>
            <a:r>
              <a:rPr lang="ru-RU" b="1" dirty="0"/>
              <a:t>года)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149080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Целевая группа: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дети дошкольного возраста 5-7 лет с общим недоразвитием речи групп № 1 «Гномики», №6 «Солнышко»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/>
          <a:lstStyle/>
          <a:p>
            <a:r>
              <a:rPr lang="ru-RU" b="1" dirty="0"/>
              <a:t>Цель проекта:</a:t>
            </a:r>
            <a:r>
              <a:rPr lang="ru-RU" dirty="0"/>
              <a:t> коррекция и профилактика речевых нарушений у детей дошкольного возраста путем проведения </a:t>
            </a:r>
            <a:r>
              <a:rPr lang="ru-RU" dirty="0" err="1"/>
              <a:t>логоритмической</a:t>
            </a:r>
            <a:r>
              <a:rPr lang="ru-RU" dirty="0"/>
              <a:t> ритмики.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747464"/>
            <a:ext cx="8964488" cy="782148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700" b="1" dirty="0" smtClean="0"/>
              <a:t>Задачи проекта:</a:t>
            </a:r>
            <a:br>
              <a:rPr lang="ru-RU" sz="2700" b="1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1</a:t>
            </a:r>
            <a:r>
              <a:rPr lang="ru-RU" sz="2200" dirty="0" smtClean="0"/>
              <a:t>. Создать</a:t>
            </a:r>
            <a:r>
              <a:rPr lang="ru-RU" sz="2200" dirty="0"/>
              <a:t>, теоретически обосновать и проверить возможность развития лексического строя речи у детей дошкольного возраста с недоразвитием речи через использование элементов логопедической ритмики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>2. Выявить </a:t>
            </a:r>
            <a:r>
              <a:rPr lang="ru-RU" sz="2200" dirty="0"/>
              <a:t>особенности развития лексики у детей дошкольного возраста с недоразвитием речи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>3. Создать </a:t>
            </a:r>
            <a:r>
              <a:rPr lang="ru-RU" sz="2200" dirty="0"/>
              <a:t>условия побуждающие детей активно участвовать на занятиях.</a:t>
            </a:r>
            <a:br>
              <a:rPr lang="ru-RU" sz="2200" dirty="0"/>
            </a:br>
            <a:r>
              <a:rPr lang="ru-RU" sz="2200" dirty="0" smtClean="0"/>
              <a:t> Преодолеть </a:t>
            </a:r>
            <a:r>
              <a:rPr lang="ru-RU" sz="2200" dirty="0"/>
              <a:t>речевой негативизм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4</a:t>
            </a:r>
            <a:r>
              <a:rPr lang="ru-RU" sz="2200" dirty="0" smtClean="0"/>
              <a:t>. Повысить </a:t>
            </a:r>
            <a:r>
              <a:rPr lang="ru-RU" sz="2200" dirty="0"/>
              <a:t>уровень развития лексического строя речи у детей дошкольного возраста с недоразвитием речи с помощью использования элементов логопедической ритмики.</a:t>
            </a:r>
            <a:br>
              <a:rPr lang="ru-RU" sz="2200" dirty="0"/>
            </a:br>
            <a:r>
              <a:rPr lang="ru-RU" sz="2200" dirty="0"/>
              <a:t> </a:t>
            </a:r>
            <a:br>
              <a:rPr lang="ru-RU" sz="2200" dirty="0"/>
            </a:br>
            <a:r>
              <a:rPr lang="ru-RU" sz="2200" dirty="0"/>
              <a:t>5</a:t>
            </a:r>
            <a:r>
              <a:rPr lang="ru-RU" sz="2200" dirty="0" smtClean="0"/>
              <a:t>. Познакомить воспитателей </a:t>
            </a:r>
            <a:r>
              <a:rPr lang="ru-RU" sz="2200" dirty="0"/>
              <a:t>с методами и приемами работы, комплексом артикуляционной гимнастики, упражнениями и играми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6</a:t>
            </a:r>
            <a:r>
              <a:rPr lang="ru-RU" sz="2200" dirty="0" smtClean="0"/>
              <a:t>. Проверить </a:t>
            </a:r>
            <a:r>
              <a:rPr lang="ru-RU" sz="2200" dirty="0"/>
              <a:t>эффективность влияния элементов логопедической ритмики на развитие лексического строя у детей дошкольного возраста с недоразвитием речи.</a:t>
            </a:r>
            <a:br>
              <a:rPr lang="ru-RU" sz="2200" dirty="0"/>
            </a:b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29600" cy="603468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Ожидаемые </a:t>
            </a:r>
            <a:r>
              <a:rPr lang="ru-RU" sz="3100" b="1" dirty="0"/>
              <a:t>результаты.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Проект будет способствовать:</a:t>
            </a:r>
            <a:br>
              <a:rPr lang="ru-RU" sz="3100" dirty="0"/>
            </a:br>
            <a:r>
              <a:rPr lang="ru-RU" sz="3100" dirty="0"/>
              <a:t>1. Развитию коммуникативной функции речи. </a:t>
            </a:r>
            <a:r>
              <a:rPr lang="ru-RU" sz="3100" dirty="0" smtClean="0"/>
              <a:t> Установлению </a:t>
            </a:r>
            <a:r>
              <a:rPr lang="ru-RU" sz="3100" dirty="0"/>
              <a:t>контакта с </a:t>
            </a:r>
            <a:r>
              <a:rPr lang="ru-RU" sz="3100" dirty="0" smtClean="0"/>
              <a:t>детьми и педагогами.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2. Преодолению речевого негативизма.</a:t>
            </a:r>
            <a:br>
              <a:rPr lang="ru-RU" sz="3100" dirty="0"/>
            </a:br>
            <a:r>
              <a:rPr lang="ru-RU" sz="3100" dirty="0"/>
              <a:t>3. Активизации словарного запаса детей.</a:t>
            </a:r>
            <a:br>
              <a:rPr lang="ru-RU" sz="3100" dirty="0"/>
            </a:br>
            <a:r>
              <a:rPr lang="ru-RU" sz="3100" dirty="0"/>
              <a:t>4. Развитию наблюдательности, подражательности, активности.</a:t>
            </a:r>
            <a:br>
              <a:rPr lang="ru-RU" sz="3100" dirty="0"/>
            </a:br>
            <a:r>
              <a:rPr lang="ru-RU" sz="3100" dirty="0"/>
              <a:t>5. Обогащению и расширению представлений об окружающем мире.</a:t>
            </a:r>
            <a:br>
              <a:rPr lang="ru-RU" sz="31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6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26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3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1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97</TotalTime>
  <Words>22</Words>
  <Application>Microsoft Office PowerPoint</Application>
  <PresentationFormat>Экран (4:3)</PresentationFormat>
  <Paragraphs>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Calibri</vt:lpstr>
      <vt:lpstr>Constantia</vt:lpstr>
      <vt:lpstr>Times New Roman</vt:lpstr>
      <vt:lpstr>Wingdings 2</vt:lpstr>
      <vt:lpstr>Поток</vt:lpstr>
      <vt:lpstr>Проект  «ВЕСЕЛАЯ  ЛОГОРИТМИКА»</vt:lpstr>
      <vt:lpstr>Тип проекта – долгосрочный — (сентябрь 2021 года – май 2022 года)  </vt:lpstr>
      <vt:lpstr>Цель проекта: коррекция и профилактика речевых нарушений у детей дошкольного возраста путем проведения логоритмической ритмики.</vt:lpstr>
      <vt:lpstr>            Задачи проекта:  1. Создать, теоретически обосновать и проверить возможность развития лексического строя речи у детей дошкольного возраста с недоразвитием речи через использование элементов логопедической ритмики.  2. Выявить особенности развития лексики у детей дошкольного возраста с недоразвитием речи.  3. Создать условия побуждающие детей активно участвовать на занятиях.  Преодолеть речевой негативизм.  4. Повысить уровень развития лексического строя речи у детей дошкольного возраста с недоразвитием речи с помощью использования элементов логопедической ритмики.   5. Познакомить воспитателей с методами и приемами работы, комплексом артикуляционной гимнастики, упражнениями и играми.  6. Проверить эффективность влияния элементов логопедической ритмики на развитие лексического строя у детей дошкольного возраста с недоразвитием речи. </vt:lpstr>
      <vt:lpstr>       Ожидаемые результаты. Проект будет способствовать: 1. Развитию коммуникативной функции речи.  Установлению контакта с детьми и педагогами. 2. Преодолению речевого негативизма. 3. Активизации словарного запаса детей. 4. Развитию наблюдательности, подражательности, активности. 5. Обогащению и расширению представлений об окружающем мире.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 ЗА 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«ВЕСЕЛАЯ  ЛОГОРИТМИКА»</dc:title>
  <dc:creator>ПК</dc:creator>
  <cp:lastModifiedBy>gavrilovoa@rambler.ru</cp:lastModifiedBy>
  <cp:revision>15</cp:revision>
  <dcterms:created xsi:type="dcterms:W3CDTF">2021-01-24T09:22:17Z</dcterms:created>
  <dcterms:modified xsi:type="dcterms:W3CDTF">2022-05-15T14:27:33Z</dcterms:modified>
</cp:coreProperties>
</file>