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B4ED18E-AAA2-AFF7-6351-26FBA69E2E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31697307-4216-5F17-DFE6-E6C60BA26A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875F2-F743-4B6F-8B54-CC5C00779CC8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9EE294FC-F0D9-D020-FD09-08436B5184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E577814-5480-C6B4-5429-4F80156C45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91A70-9E29-4CFA-BBE9-BEA5FFDFE5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47335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1283DD-7855-16F3-515F-DB53A73BD6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FF9BFEF-B301-5CEC-E269-70F5069513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1E00763-B330-9B92-CC5F-41401819291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7875F2-F743-4B6F-8B54-CC5C00779CC8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C85919B-9A9B-1865-DF4C-F48FB1AFA2E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2A04308-C8C9-2D1D-5920-78E5FEC0A57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091A70-9E29-4CFA-BBE9-BEA5FFDFE5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0637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CE3B8B9D-DB57-9A75-A2CA-50D5E54519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7200">
                <a:solidFill>
                  <a:srgbClr val="002060"/>
                </a:solidFill>
              </a:rPr>
              <a:t> </a:t>
            </a:r>
            <a:br>
              <a:rPr lang="ru-RU" sz="7200">
                <a:solidFill>
                  <a:srgbClr val="002060"/>
                </a:solidFill>
              </a:rPr>
            </a:br>
            <a:br>
              <a:rPr lang="ru-RU" sz="7200">
                <a:solidFill>
                  <a:srgbClr val="002060"/>
                </a:solidFill>
              </a:rPr>
            </a:br>
            <a:br>
              <a:rPr lang="ru-RU" sz="7200">
                <a:solidFill>
                  <a:srgbClr val="002060"/>
                </a:solidFill>
              </a:rPr>
            </a:br>
            <a:r>
              <a:rPr lang="ru-RU" sz="7200">
                <a:solidFill>
                  <a:srgbClr val="002060"/>
                </a:solidFill>
              </a:rPr>
              <a:t>заряди свой мозг </a:t>
            </a:r>
            <a:endParaRPr lang="ru-RU" sz="7200" dirty="0">
              <a:solidFill>
                <a:srgbClr val="002060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2EDBEE7-333D-B818-8ED1-80E72906F86D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7775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1790AAB8-3EB7-AC2A-0F8C-A40286B33A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04FF6C8-AF34-4658-6E8F-589AEDF6D609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170287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1181BA00-3BFD-6186-3DCA-40A0818187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2D60E71-BBDE-EFF0-3991-60C6257AF1BF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617963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5C7A965F-86D7-C8D4-9424-5B46378611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br>
              <a:rPr lang="ru-RU" sz="2400"/>
            </a:br>
            <a:br>
              <a:rPr lang="ru-RU" sz="2400"/>
            </a:br>
            <a:br>
              <a:rPr lang="ru-RU" sz="2400"/>
            </a:br>
            <a:br>
              <a:rPr lang="ru-RU" sz="2400"/>
            </a:br>
            <a:r>
              <a:rPr lang="ru-RU" sz="2400"/>
              <a:t>Пройди лабиринт только глазами, без помощи рук</a:t>
            </a:r>
            <a:br>
              <a:rPr lang="ru-RU" sz="2400"/>
            </a:br>
            <a:r>
              <a:rPr lang="ru-RU" sz="2400"/>
              <a:t>Игры для улучшения скорости и эффективности чтения.</a:t>
            </a:r>
            <a:endParaRPr lang="ru-RU" sz="2400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93EAADA-7284-84B1-B87F-3A9ABE618415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577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7AC107B7-AC7C-AF2A-EB91-8200814A3D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Муха</a:t>
            </a:r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F4E6AFE-0A42-38EF-9543-3A7ED5E4248D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713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21037216-E808-E88E-07B2-51BE11A912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5388757-AF90-9561-1EE8-D3BF159D9545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2010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B769BB1E-8992-E143-CF37-C1FFEA84C8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Таблица Шульте</a:t>
            </a:r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2E1283F-340C-4BB8-F307-7EF11008D138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0635755"/>
      </p:ext>
    </p:extLst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4A513B7E-5195-7220-D67E-6C94A362DB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A0952B5-3C64-6D31-011F-2760581BAF72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0719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E2BF86BD-D83E-FB81-E2D8-BB831A2A6E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u="sng">
                <a:solidFill>
                  <a:schemeClr val="tx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Зачеркушки</a:t>
            </a:r>
            <a:br>
              <a:rPr lang="ru-RU" sz="2800"/>
            </a:br>
            <a:r>
              <a:rPr lang="ru-RU" sz="280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Тренируем внимание, скорость восприятия, память.</a:t>
            </a:r>
            <a:br>
              <a:rPr lang="ru-RU" sz="280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280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Зачеркиваем за 1 минуту, как можно больше знаков. Кружки зачеркиваем вертикальной линией, квадраты — горизонтальной.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819D5A0-0971-24C9-7C30-0CD47FF19B9A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5297444"/>
      </p:ext>
    </p:extLst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C9A1F60B-EB3F-AC4D-368E-AB9816A783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A9BEFDD-70C5-DFF6-24F3-38B81ADFD03D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1917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526FA0F4-24A2-6721-431C-5F19D6DE3D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CFE90D8-84BE-7D7C-452C-96EA92EEA3FA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9275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FA651476-0A5F-E3D3-6A5C-C29A6041ED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AF5DC4F-DA60-1014-4043-00EA57886E70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690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AADFED4A-8A17-64C6-245B-343366694E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3276C87-1AAA-D8CD-23AC-DA1E660A9232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9325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4D87EA7B-5A76-0306-CA00-AB09D5F10D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4D01BDA-7254-7E42-F183-D430E133BA17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4766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F700C648-5854-B6BC-611F-11E055E69F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6DA7821-5DD1-7FD0-A367-6A33B4345F16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52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DC1459DA-B792-959E-6DA7-E36A348CC6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5EC3628-CD75-D762-F6CE-65B63822172B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064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1B5DD50A-FD38-48E8-B8B1-251A8DC17A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F385417-43D1-E18D-F9EC-EC7F1F3C3EED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348238"/>
      </p:ext>
    </p:extLst>
  </p:cSld>
  <p:clrMapOvr>
    <a:masterClrMapping/>
  </p:clrMapOvr>
  <p:transition spd="slow">
    <p:push dir="u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6469EE3C-33B3-9ACF-2C1C-821421ACF0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E788A49-CF7C-5E36-A75D-B572DEBEBEB3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910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DC7EE615-4F18-0F17-9CFF-A8F9416676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C51B26C-A4C8-C23A-9EF6-C5050FA0EF68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303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2FA1C69A-DBFE-BAA0-B037-BA76055F8C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/>
              <a:t>Польза гимнастики для мозга</a:t>
            </a:r>
            <a:endParaRPr lang="ru-RU" sz="3600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87F3617-CB07-7BE2-DE62-E16C7E5F255F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4725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5D6EA381-F300-FECA-5C70-56B6B8E0F7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Aft>
                <a:spcPts val="0"/>
              </a:spcAft>
            </a:pPr>
            <a:r>
              <a:rPr lang="ru-RU" sz="5400">
                <a:solidFill>
                  <a:schemeClr val="accent1">
                    <a:lumMod val="75000"/>
                  </a:schemeClr>
                </a:solidFill>
                <a:latin typeface="Arial"/>
                <a:ea typeface="Times New Roman"/>
              </a:rPr>
              <a:t>Рисование одновременно двумя руками</a:t>
            </a:r>
            <a:r>
              <a:rPr lang="ru-RU" sz="5400">
                <a:solidFill>
                  <a:srgbClr val="002E1D"/>
                </a:solidFill>
                <a:latin typeface="Arial"/>
                <a:ea typeface="Times New Roman"/>
              </a:rPr>
              <a:t>.</a:t>
            </a:r>
            <a:br>
              <a:rPr lang="ru-RU" sz="4000">
                <a:latin typeface="Times New Roman"/>
                <a:ea typeface="Times New Roman"/>
              </a:rPr>
            </a:br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7B4CEFF-5693-797F-4E92-41E8AACB89DC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952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1E80D790-B5FC-C558-6AE6-FEBB5FFF19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ru-RU" sz="2400"/>
            </a:br>
            <a:br>
              <a:rPr lang="ru-RU" sz="2400"/>
            </a:br>
            <a:br>
              <a:rPr lang="ru-RU" sz="2400"/>
            </a:br>
            <a:r>
              <a:rPr lang="ru-RU" sz="2400"/>
              <a:t>Обведи морские волны сразу двумя руками. Руки движутся навстречу друг другу. Правая рука движется справа налево, левая — слева направо.</a:t>
            </a:r>
            <a:endParaRPr lang="ru-RU" sz="2400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01CC0B6-2B0D-DEEC-6C25-903136C9CABA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9831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7CF2236B-EC51-1527-3BE7-03AC79CFAD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A99B9E5-839C-6194-B05E-BC5E6100685E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4245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EF219DA5-8D1D-05A8-5B80-4757633A72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962C1FC-622B-193B-E1FA-3557507982E2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98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F4E42BBD-B61C-D2AB-09AA-46DE1A9002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6554DAA-2A03-60CF-50C2-A65AF4D0459C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1444344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99</Words>
  <Application>Microsoft Office PowerPoint</Application>
  <PresentationFormat>Экран (4:3)</PresentationFormat>
  <Paragraphs>8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0" baseType="lpstr">
      <vt:lpstr>Arial</vt:lpstr>
      <vt:lpstr>Calibri</vt:lpstr>
      <vt:lpstr>Calibri Light</vt:lpstr>
      <vt:lpstr>Times New Roman</vt:lpstr>
      <vt:lpstr>Тема Office</vt:lpstr>
      <vt:lpstr>    заряди свой мозг </vt:lpstr>
      <vt:lpstr>Презентация PowerPoint</vt:lpstr>
      <vt:lpstr>Презентация PowerPoint</vt:lpstr>
      <vt:lpstr>Польза гимнастики для мозга</vt:lpstr>
      <vt:lpstr>Рисование одновременно двумя руками. </vt:lpstr>
      <vt:lpstr>   Обведи морские волны сразу двумя руками. Руки движутся навстречу друг другу. Правая рука движется справа налево, левая — слева направо.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Пройди лабиринт только глазами, без помощи рук Игры для улучшения скорости и эффективности чтения.</vt:lpstr>
      <vt:lpstr>Муха</vt:lpstr>
      <vt:lpstr>Презентация PowerPoint</vt:lpstr>
      <vt:lpstr>Таблица Шульте</vt:lpstr>
      <vt:lpstr>Презентация PowerPoint</vt:lpstr>
      <vt:lpstr>Зачеркушки Тренируем внимание, скорость восприятия, память.  Зачеркиваем за 1 минуту, как можно больше знаков. Кружки зачеркиваем вертикальной линией, квадраты — горизонтальной.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заряди свой мозг </dc:title>
  <dc:creator>алена черных</dc:creator>
  <cp:lastModifiedBy>алена черных</cp:lastModifiedBy>
  <cp:revision>1</cp:revision>
  <dcterms:created xsi:type="dcterms:W3CDTF">2022-05-16T13:56:08Z</dcterms:created>
  <dcterms:modified xsi:type="dcterms:W3CDTF">2022-05-16T13:56:09Z</dcterms:modified>
</cp:coreProperties>
</file>