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331640" y="1316667"/>
            <a:ext cx="54294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Мастер класс</a:t>
            </a:r>
            <a:endParaRPr lang="ru-RU" sz="7200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3044279"/>
            <a:ext cx="60892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Необычный конструктор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5877272"/>
            <a:ext cx="13995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Воспитатель</a:t>
            </a:r>
          </a:p>
          <a:p>
            <a:r>
              <a:rPr lang="ru-RU" dirty="0" smtClean="0"/>
              <a:t>Граф Н.В.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65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48680"/>
            <a:ext cx="655272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69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889844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Задачи игры:</a:t>
            </a:r>
          </a:p>
          <a:p>
            <a:r>
              <a:rPr lang="ru-RU" dirty="0"/>
              <a:t>1. Развитие мелкой моторики рук детей.</a:t>
            </a:r>
          </a:p>
          <a:p>
            <a:r>
              <a:rPr lang="ru-RU" dirty="0"/>
              <a:t>2. Закрепление основных цветов и их оттенков.</a:t>
            </a:r>
          </a:p>
          <a:p>
            <a:r>
              <a:rPr lang="ru-RU" dirty="0"/>
              <a:t>3. Формирование умения создавать различные модели по образцу, по словесной инструкции воспитателя, по собственному замыслу.</a:t>
            </a:r>
          </a:p>
          <a:p>
            <a:r>
              <a:rPr lang="ru-RU" dirty="0"/>
              <a:t>4. Совершенствование навыков количественного и порядкового счёта.</a:t>
            </a:r>
          </a:p>
          <a:p>
            <a:r>
              <a:rPr lang="ru-RU" dirty="0"/>
              <a:t>5. Уточнение знаний о геометрических фигурах, букв и цифр.</a:t>
            </a:r>
          </a:p>
          <a:p>
            <a:r>
              <a:rPr lang="ru-RU" dirty="0"/>
              <a:t>6. Развитие свободного общения с взрослыми и детьми.</a:t>
            </a:r>
          </a:p>
          <a:p>
            <a:r>
              <a:rPr lang="ru-RU" dirty="0"/>
              <a:t>7. Развитие сообразительности, воображения, фантазии, творчества, умения самостоятельно решать поставленные задачи.</a:t>
            </a:r>
          </a:p>
        </p:txBody>
      </p:sp>
    </p:spTree>
    <p:extLst>
      <p:ext uri="{BB962C8B-B14F-4D97-AF65-F5344CB8AC3E}">
        <p14:creationId xmlns:p14="http://schemas.microsoft.com/office/powerpoint/2010/main" val="380186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5846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Конструктор состоит из </a:t>
            </a:r>
            <a:r>
              <a:rPr lang="ru-RU" dirty="0" smtClean="0"/>
              <a:t> </a:t>
            </a:r>
            <a:r>
              <a:rPr lang="ru-RU" dirty="0"/>
              <a:t>разноцветных вязаных полосок: с одной стороны - петелька, с другой – пуговица.</a:t>
            </a:r>
          </a:p>
          <a:p>
            <a:r>
              <a:rPr lang="ru-RU" dirty="0"/>
              <a:t>Соединяя между собой детали, дети создают различные конструкции на плоскости самостоятельно или под руководством взрослого.</a:t>
            </a:r>
          </a:p>
          <a:p>
            <a:r>
              <a:rPr lang="ru-RU" dirty="0"/>
              <a:t>Работа с пособием может осуществляться с группой, подгруппой и индивидуально. В любой из образовательных областей.</a:t>
            </a:r>
          </a:p>
          <a:p>
            <a:r>
              <a:rPr lang="ru-RU" dirty="0"/>
              <a:t>Игра может использоваться во всех возрастных группах.</a:t>
            </a:r>
          </a:p>
          <a:p>
            <a:r>
              <a:rPr lang="ru-RU" dirty="0"/>
              <a:t>Возможные варианты игры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                                         Составь </a:t>
            </a:r>
            <a:r>
              <a:rPr lang="ru-RU" dirty="0"/>
              <a:t>букву, слово</a:t>
            </a:r>
            <a:r>
              <a:rPr lang="ru-RU" dirty="0" smtClean="0"/>
              <a:t>;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3923928" cy="27363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573016"/>
            <a:ext cx="485546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9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87843" y="1026597"/>
            <a:ext cx="1571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Составь число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28800"/>
            <a:ext cx="2771800" cy="43204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1" y="1628800"/>
            <a:ext cx="3168351" cy="43204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628799"/>
            <a:ext cx="3744416" cy="432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30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60032" cy="36494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042" y="11545"/>
            <a:ext cx="4793728" cy="36378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49410"/>
            <a:ext cx="4700043" cy="32085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041" y="3649410"/>
            <a:ext cx="4793729" cy="320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45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8496944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50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0648"/>
            <a:ext cx="7560840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02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113</Words>
  <Application>Microsoft Office PowerPoint</Application>
  <PresentationFormat>Экран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PC</cp:lastModifiedBy>
  <cp:revision>5</cp:revision>
  <dcterms:created xsi:type="dcterms:W3CDTF">2022-01-24T13:08:03Z</dcterms:created>
  <dcterms:modified xsi:type="dcterms:W3CDTF">2022-01-25T11:36:19Z</dcterms:modified>
</cp:coreProperties>
</file>