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68" r:id="rId5"/>
    <p:sldId id="258" r:id="rId6"/>
    <p:sldId id="259" r:id="rId7"/>
    <p:sldId id="260" r:id="rId8"/>
    <p:sldId id="269" r:id="rId9"/>
    <p:sldId id="263" r:id="rId10"/>
    <p:sldId id="262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Высшее образование</c:v>
                </c:pt>
                <c:pt idx="1">
                  <c:v>песни</c:v>
                </c:pt>
                <c:pt idx="2">
                  <c:v>путешествия</c:v>
                </c:pt>
                <c:pt idx="3">
                  <c:v>книги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3</c:v>
                </c:pt>
                <c:pt idx="2">
                  <c:v>7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Высшее образование</c:v>
                </c:pt>
                <c:pt idx="1">
                  <c:v>песни</c:v>
                </c:pt>
                <c:pt idx="2">
                  <c:v>путешествия</c:v>
                </c:pt>
                <c:pt idx="3">
                  <c:v>книги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Высшее образование</c:v>
                </c:pt>
                <c:pt idx="1">
                  <c:v>песни</c:v>
                </c:pt>
                <c:pt idx="2">
                  <c:v>путешествия</c:v>
                </c:pt>
                <c:pt idx="3">
                  <c:v>книги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1348080"/>
        <c:axId val="291347688"/>
      </c:barChart>
      <c:catAx>
        <c:axId val="29134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1347688"/>
        <c:crosses val="autoZero"/>
        <c:auto val="1"/>
        <c:lblAlgn val="ctr"/>
        <c:lblOffset val="100"/>
        <c:noMultiLvlLbl val="0"/>
      </c:catAx>
      <c:valAx>
        <c:axId val="291347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1348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C233B-A788-4B40-957B-80F72A3E4C8E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319178-1A0F-45E0-9D55-CF05B79DCAF0}">
      <dgm:prSet phldrT="[Текст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English Grammar</a:t>
          </a:r>
          <a:endParaRPr lang="ru-RU" b="1" dirty="0">
            <a:solidFill>
              <a:schemeClr val="bg1"/>
            </a:solidFill>
          </a:endParaRPr>
        </a:p>
      </dgm:t>
    </dgm:pt>
    <dgm:pt modelId="{AB8697ED-34A1-403F-8A10-84C185C4E069}" type="parTrans" cxnId="{9FB28A75-189E-4A66-A6B8-601CB7B3B706}">
      <dgm:prSet/>
      <dgm:spPr/>
      <dgm:t>
        <a:bodyPr/>
        <a:lstStyle/>
        <a:p>
          <a:endParaRPr lang="ru-RU"/>
        </a:p>
      </dgm:t>
    </dgm:pt>
    <dgm:pt modelId="{69C37D6A-30FF-4492-A151-C9606FC80BDD}" type="sibTrans" cxnId="{9FB28A75-189E-4A66-A6B8-601CB7B3B706}">
      <dgm:prSet/>
      <dgm:spPr/>
      <dgm:t>
        <a:bodyPr/>
        <a:lstStyle/>
        <a:p>
          <a:endParaRPr lang="ru-RU"/>
        </a:p>
      </dgm:t>
    </dgm:pt>
    <dgm:pt modelId="{12F7A16B-447F-4552-BFB6-14E04BEF6A49}">
      <dgm:prSet phldrT="[Текст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English Lessons</a:t>
          </a:r>
          <a:endParaRPr lang="ru-RU" b="1" dirty="0">
            <a:solidFill>
              <a:schemeClr val="bg1"/>
            </a:solidFill>
          </a:endParaRPr>
        </a:p>
      </dgm:t>
    </dgm:pt>
    <dgm:pt modelId="{0408AE23-5437-41C8-9961-D153DD5ACAC9}" type="parTrans" cxnId="{54398AE0-DA21-4727-9624-1932F8508024}">
      <dgm:prSet/>
      <dgm:spPr/>
      <dgm:t>
        <a:bodyPr/>
        <a:lstStyle/>
        <a:p>
          <a:endParaRPr lang="ru-RU"/>
        </a:p>
      </dgm:t>
    </dgm:pt>
    <dgm:pt modelId="{C0C564FA-354C-43D8-B813-3A03CBF61441}" type="sibTrans" cxnId="{54398AE0-DA21-4727-9624-1932F8508024}">
      <dgm:prSet/>
      <dgm:spPr/>
      <dgm:t>
        <a:bodyPr/>
        <a:lstStyle/>
        <a:p>
          <a:endParaRPr lang="ru-RU"/>
        </a:p>
      </dgm:t>
    </dgm:pt>
    <dgm:pt modelId="{0D7C61F4-CD73-489A-AD0A-69BF21E1C07C}">
      <dgm:prSet phldrT="[Текст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English Basics</a:t>
          </a:r>
          <a:endParaRPr lang="ru-RU" b="1" dirty="0">
            <a:solidFill>
              <a:schemeClr val="bg1"/>
            </a:solidFill>
          </a:endParaRPr>
        </a:p>
      </dgm:t>
    </dgm:pt>
    <dgm:pt modelId="{83DC8187-ED64-475E-A42E-2FA00DA2742F}" type="parTrans" cxnId="{FEBEBD1C-2F37-48AB-8609-E58DB62BF22C}">
      <dgm:prSet/>
      <dgm:spPr/>
      <dgm:t>
        <a:bodyPr/>
        <a:lstStyle/>
        <a:p>
          <a:endParaRPr lang="ru-RU"/>
        </a:p>
      </dgm:t>
    </dgm:pt>
    <dgm:pt modelId="{2411B3DA-32F3-46B2-B1E6-D938A06D8860}" type="sibTrans" cxnId="{FEBEBD1C-2F37-48AB-8609-E58DB62BF22C}">
      <dgm:prSet/>
      <dgm:spPr/>
      <dgm:t>
        <a:bodyPr/>
        <a:lstStyle/>
        <a:p>
          <a:endParaRPr lang="ru-RU"/>
        </a:p>
      </dgm:t>
    </dgm:pt>
    <dgm:pt modelId="{18403CA6-D6CC-4EA5-8BF6-F6CD6E3CF525}">
      <dgm:prSet phldrT="[Текст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English Dictation </a:t>
          </a:r>
          <a:endParaRPr lang="ru-RU" b="1" dirty="0">
            <a:solidFill>
              <a:schemeClr val="bg1"/>
            </a:solidFill>
          </a:endParaRPr>
        </a:p>
      </dgm:t>
    </dgm:pt>
    <dgm:pt modelId="{B9F15882-4AF1-4154-A28D-129BBE1888F7}" type="parTrans" cxnId="{061BEF6A-42DD-472C-ABCD-DB495E398089}">
      <dgm:prSet/>
      <dgm:spPr/>
      <dgm:t>
        <a:bodyPr/>
        <a:lstStyle/>
        <a:p>
          <a:endParaRPr lang="ru-RU"/>
        </a:p>
      </dgm:t>
    </dgm:pt>
    <dgm:pt modelId="{1AD83B75-5CA8-4CD1-8835-51C5753D1ED4}" type="sibTrans" cxnId="{061BEF6A-42DD-472C-ABCD-DB495E398089}">
      <dgm:prSet/>
      <dgm:spPr/>
      <dgm:t>
        <a:bodyPr/>
        <a:lstStyle/>
        <a:p>
          <a:endParaRPr lang="ru-RU"/>
        </a:p>
      </dgm:t>
    </dgm:pt>
    <dgm:pt modelId="{7822DD53-7307-4911-9D53-37BEDC993268}">
      <dgm:prSet phldrT="[Текст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English Games</a:t>
          </a:r>
          <a:endParaRPr lang="ru-RU" b="1" dirty="0">
            <a:solidFill>
              <a:schemeClr val="bg1"/>
            </a:solidFill>
          </a:endParaRPr>
        </a:p>
      </dgm:t>
    </dgm:pt>
    <dgm:pt modelId="{2B1E0E74-A270-4640-B028-BC51070CB7F9}" type="parTrans" cxnId="{44A2E6F9-1308-4C58-BDAE-0FB978E00566}">
      <dgm:prSet/>
      <dgm:spPr/>
      <dgm:t>
        <a:bodyPr/>
        <a:lstStyle/>
        <a:p>
          <a:endParaRPr lang="ru-RU"/>
        </a:p>
      </dgm:t>
    </dgm:pt>
    <dgm:pt modelId="{7C9B0D7F-E5F4-4766-BC0F-AB22234D0D17}" type="sibTrans" cxnId="{44A2E6F9-1308-4C58-BDAE-0FB978E00566}">
      <dgm:prSet/>
      <dgm:spPr/>
      <dgm:t>
        <a:bodyPr/>
        <a:lstStyle/>
        <a:p>
          <a:endParaRPr lang="ru-RU"/>
        </a:p>
      </dgm:t>
    </dgm:pt>
    <dgm:pt modelId="{F703E6C3-6EE0-4E85-A7B8-1AAD7A61206E}" type="pres">
      <dgm:prSet presAssocID="{EBDC233B-A788-4B40-957B-80F72A3E4C8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3CB434-D75D-410C-82E5-0376B112445B}" type="pres">
      <dgm:prSet presAssocID="{E5319178-1A0F-45E0-9D55-CF05B79DCAF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91A7E6-70E8-4253-8C3F-1EF4F3277256}" type="pres">
      <dgm:prSet presAssocID="{69C37D6A-30FF-4492-A151-C9606FC80BDD}" presName="sibTrans" presStyleCnt="0"/>
      <dgm:spPr/>
    </dgm:pt>
    <dgm:pt modelId="{E4F5A086-8900-42E2-9120-CD1B1AB8125E}" type="pres">
      <dgm:prSet presAssocID="{12F7A16B-447F-4552-BFB6-14E04BEF6A4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AB459-1095-4C54-BD53-F2526D0D4335}" type="pres">
      <dgm:prSet presAssocID="{C0C564FA-354C-43D8-B813-3A03CBF61441}" presName="sibTrans" presStyleCnt="0"/>
      <dgm:spPr/>
    </dgm:pt>
    <dgm:pt modelId="{48B73C05-906B-4B6F-B2EA-8F8B0230771A}" type="pres">
      <dgm:prSet presAssocID="{0D7C61F4-CD73-489A-AD0A-69BF21E1C07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535D0E-2C3A-4501-92A4-A2D97611979A}" type="pres">
      <dgm:prSet presAssocID="{2411B3DA-32F3-46B2-B1E6-D938A06D8860}" presName="sibTrans" presStyleCnt="0"/>
      <dgm:spPr/>
    </dgm:pt>
    <dgm:pt modelId="{83771BF9-6261-478E-8F30-73FC01C6FB0F}" type="pres">
      <dgm:prSet presAssocID="{18403CA6-D6CC-4EA5-8BF6-F6CD6E3CF52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085F2-6158-4441-8122-AE8E5624B6AB}" type="pres">
      <dgm:prSet presAssocID="{1AD83B75-5CA8-4CD1-8835-51C5753D1ED4}" presName="sibTrans" presStyleCnt="0"/>
      <dgm:spPr/>
    </dgm:pt>
    <dgm:pt modelId="{0EE9DFFD-84E5-4DF0-85A1-5C352D418714}" type="pres">
      <dgm:prSet presAssocID="{7822DD53-7307-4911-9D53-37BEDC99326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398AE0-DA21-4727-9624-1932F8508024}" srcId="{EBDC233B-A788-4B40-957B-80F72A3E4C8E}" destId="{12F7A16B-447F-4552-BFB6-14E04BEF6A49}" srcOrd="1" destOrd="0" parTransId="{0408AE23-5437-41C8-9961-D153DD5ACAC9}" sibTransId="{C0C564FA-354C-43D8-B813-3A03CBF61441}"/>
    <dgm:cxn modelId="{C4C693F8-1C5D-4805-AEAE-449CB48885FE}" type="presOf" srcId="{E5319178-1A0F-45E0-9D55-CF05B79DCAF0}" destId="{0F3CB434-D75D-410C-82E5-0376B112445B}" srcOrd="0" destOrd="0" presId="urn:microsoft.com/office/officeart/2005/8/layout/default#1"/>
    <dgm:cxn modelId="{E9A1207E-3F3F-42C4-B816-F6122CFB10A5}" type="presOf" srcId="{18403CA6-D6CC-4EA5-8BF6-F6CD6E3CF525}" destId="{83771BF9-6261-478E-8F30-73FC01C6FB0F}" srcOrd="0" destOrd="0" presId="urn:microsoft.com/office/officeart/2005/8/layout/default#1"/>
    <dgm:cxn modelId="{9FB28A75-189E-4A66-A6B8-601CB7B3B706}" srcId="{EBDC233B-A788-4B40-957B-80F72A3E4C8E}" destId="{E5319178-1A0F-45E0-9D55-CF05B79DCAF0}" srcOrd="0" destOrd="0" parTransId="{AB8697ED-34A1-403F-8A10-84C185C4E069}" sibTransId="{69C37D6A-30FF-4492-A151-C9606FC80BDD}"/>
    <dgm:cxn modelId="{FEBEBD1C-2F37-48AB-8609-E58DB62BF22C}" srcId="{EBDC233B-A788-4B40-957B-80F72A3E4C8E}" destId="{0D7C61F4-CD73-489A-AD0A-69BF21E1C07C}" srcOrd="2" destOrd="0" parTransId="{83DC8187-ED64-475E-A42E-2FA00DA2742F}" sibTransId="{2411B3DA-32F3-46B2-B1E6-D938A06D8860}"/>
    <dgm:cxn modelId="{44A2E6F9-1308-4C58-BDAE-0FB978E00566}" srcId="{EBDC233B-A788-4B40-957B-80F72A3E4C8E}" destId="{7822DD53-7307-4911-9D53-37BEDC993268}" srcOrd="4" destOrd="0" parTransId="{2B1E0E74-A270-4640-B028-BC51070CB7F9}" sibTransId="{7C9B0D7F-E5F4-4766-BC0F-AB22234D0D17}"/>
    <dgm:cxn modelId="{DA47AFD5-B782-4FF3-9B6D-8D2D98A1345A}" type="presOf" srcId="{EBDC233B-A788-4B40-957B-80F72A3E4C8E}" destId="{F703E6C3-6EE0-4E85-A7B8-1AAD7A61206E}" srcOrd="0" destOrd="0" presId="urn:microsoft.com/office/officeart/2005/8/layout/default#1"/>
    <dgm:cxn modelId="{749F0FB9-B3CD-40D4-9D4C-14B41DC9C85E}" type="presOf" srcId="{12F7A16B-447F-4552-BFB6-14E04BEF6A49}" destId="{E4F5A086-8900-42E2-9120-CD1B1AB8125E}" srcOrd="0" destOrd="0" presId="urn:microsoft.com/office/officeart/2005/8/layout/default#1"/>
    <dgm:cxn modelId="{061BEF6A-42DD-472C-ABCD-DB495E398089}" srcId="{EBDC233B-A788-4B40-957B-80F72A3E4C8E}" destId="{18403CA6-D6CC-4EA5-8BF6-F6CD6E3CF525}" srcOrd="3" destOrd="0" parTransId="{B9F15882-4AF1-4154-A28D-129BBE1888F7}" sibTransId="{1AD83B75-5CA8-4CD1-8835-51C5753D1ED4}"/>
    <dgm:cxn modelId="{8692AA71-EE48-4407-86BA-DF198AB86FBF}" type="presOf" srcId="{7822DD53-7307-4911-9D53-37BEDC993268}" destId="{0EE9DFFD-84E5-4DF0-85A1-5C352D418714}" srcOrd="0" destOrd="0" presId="urn:microsoft.com/office/officeart/2005/8/layout/default#1"/>
    <dgm:cxn modelId="{D7659C2C-EAA2-4388-9727-8D366D2772A3}" type="presOf" srcId="{0D7C61F4-CD73-489A-AD0A-69BF21E1C07C}" destId="{48B73C05-906B-4B6F-B2EA-8F8B0230771A}" srcOrd="0" destOrd="0" presId="urn:microsoft.com/office/officeart/2005/8/layout/default#1"/>
    <dgm:cxn modelId="{16447D7A-5120-4372-ABF0-63E8598D681C}" type="presParOf" srcId="{F703E6C3-6EE0-4E85-A7B8-1AAD7A61206E}" destId="{0F3CB434-D75D-410C-82E5-0376B112445B}" srcOrd="0" destOrd="0" presId="urn:microsoft.com/office/officeart/2005/8/layout/default#1"/>
    <dgm:cxn modelId="{059D2207-6501-48B9-A31A-542DF7549301}" type="presParOf" srcId="{F703E6C3-6EE0-4E85-A7B8-1AAD7A61206E}" destId="{5191A7E6-70E8-4253-8C3F-1EF4F3277256}" srcOrd="1" destOrd="0" presId="urn:microsoft.com/office/officeart/2005/8/layout/default#1"/>
    <dgm:cxn modelId="{9D73DB28-705B-4625-90FB-C9CAC38311E9}" type="presParOf" srcId="{F703E6C3-6EE0-4E85-A7B8-1AAD7A61206E}" destId="{E4F5A086-8900-42E2-9120-CD1B1AB8125E}" srcOrd="2" destOrd="0" presId="urn:microsoft.com/office/officeart/2005/8/layout/default#1"/>
    <dgm:cxn modelId="{E01690B9-3880-4951-9A07-139773F5DEC0}" type="presParOf" srcId="{F703E6C3-6EE0-4E85-A7B8-1AAD7A61206E}" destId="{D74AB459-1095-4C54-BD53-F2526D0D4335}" srcOrd="3" destOrd="0" presId="urn:microsoft.com/office/officeart/2005/8/layout/default#1"/>
    <dgm:cxn modelId="{6B4A1017-BD74-4BA0-98D5-33C232D843D0}" type="presParOf" srcId="{F703E6C3-6EE0-4E85-A7B8-1AAD7A61206E}" destId="{48B73C05-906B-4B6F-B2EA-8F8B0230771A}" srcOrd="4" destOrd="0" presId="urn:microsoft.com/office/officeart/2005/8/layout/default#1"/>
    <dgm:cxn modelId="{0F47A279-965B-48E2-8182-7226D801AA8C}" type="presParOf" srcId="{F703E6C3-6EE0-4E85-A7B8-1AAD7A61206E}" destId="{90535D0E-2C3A-4501-92A4-A2D97611979A}" srcOrd="5" destOrd="0" presId="urn:microsoft.com/office/officeart/2005/8/layout/default#1"/>
    <dgm:cxn modelId="{2B86D831-3A20-4E3D-88E4-9317E245BDA0}" type="presParOf" srcId="{F703E6C3-6EE0-4E85-A7B8-1AAD7A61206E}" destId="{83771BF9-6261-478E-8F30-73FC01C6FB0F}" srcOrd="6" destOrd="0" presId="urn:microsoft.com/office/officeart/2005/8/layout/default#1"/>
    <dgm:cxn modelId="{1CC28C8C-E38C-45AF-88CA-610073BA5CAA}" type="presParOf" srcId="{F703E6C3-6EE0-4E85-A7B8-1AAD7A61206E}" destId="{2EA085F2-6158-4441-8122-AE8E5624B6AB}" srcOrd="7" destOrd="0" presId="urn:microsoft.com/office/officeart/2005/8/layout/default#1"/>
    <dgm:cxn modelId="{9D9723AA-B049-4160-847B-92609E1E6584}" type="presParOf" srcId="{F703E6C3-6EE0-4E85-A7B8-1AAD7A61206E}" destId="{0EE9DFFD-84E5-4DF0-85A1-5C352D418714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ia.com/" TargetMode="External"/><Relationship Id="rId7" Type="http://schemas.openxmlformats.org/officeDocument/2006/relationships/image" Target="../media/image5.gif"/><Relationship Id="rId2" Type="http://schemas.openxmlformats.org/officeDocument/2006/relationships/hyperlink" Target="http://begin-english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earnenglish.de/" TargetMode="External"/><Relationship Id="rId5" Type="http://schemas.openxmlformats.org/officeDocument/2006/relationships/hyperlink" Target="https://www.duolingo.com/" TargetMode="External"/><Relationship Id="rId4" Type="http://schemas.openxmlformats.org/officeDocument/2006/relationships/hyperlink" Target="http://www.abc-english-grammars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begin-english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5117" y="378372"/>
            <a:ext cx="8138886" cy="3672464"/>
          </a:xfrm>
        </p:spPr>
        <p:txBody>
          <a:bodyPr/>
          <a:lstStyle/>
          <a:p>
            <a:pPr algn="ctr"/>
            <a:r>
              <a:rPr lang="en-US" sz="8800" dirty="0" smtClean="0"/>
              <a:t>My steps in English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8724754" cy="1798174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Пименова </a:t>
            </a:r>
            <a:r>
              <a:rPr lang="ru-RU" sz="4400" dirty="0" err="1" smtClean="0"/>
              <a:t>Аделина</a:t>
            </a:r>
            <a:r>
              <a:rPr lang="ru-RU" sz="4400" dirty="0" smtClean="0"/>
              <a:t>, 4 класс</a:t>
            </a:r>
          </a:p>
          <a:p>
            <a:r>
              <a:rPr lang="ru-RU" sz="4400" dirty="0" smtClean="0"/>
              <a:t>Посольская  СОШ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1118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Сайты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0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http</a:t>
            </a:r>
            <a:r>
              <a:rPr lang="ru-RU" sz="20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://</a:t>
            </a:r>
            <a:r>
              <a:rPr lang="en-US" sz="20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begin</a:t>
            </a:r>
            <a:r>
              <a:rPr lang="ru-RU" sz="20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-</a:t>
            </a:r>
            <a:r>
              <a:rPr lang="en-US" sz="2000" b="1" u="sng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english</a:t>
            </a:r>
            <a:r>
              <a:rPr lang="ru-RU" sz="20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.</a:t>
            </a:r>
            <a:r>
              <a:rPr lang="en-US" sz="2000" b="1" u="sng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ru</a:t>
            </a:r>
            <a:r>
              <a:rPr lang="ru-RU" sz="20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/</a:t>
            </a:r>
            <a:endParaRPr lang="ru-RU" sz="20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b="1" dirty="0" smtClean="0"/>
              <a:t>www</a:t>
            </a:r>
            <a:r>
              <a:rPr lang="ru-RU" b="1" dirty="0" smtClean="0"/>
              <a:t>.</a:t>
            </a:r>
            <a:r>
              <a:rPr lang="en-US" b="1" dirty="0" err="1" smtClean="0"/>
              <a:t>learnenglishbest</a:t>
            </a:r>
            <a:r>
              <a:rPr lang="ru-RU" b="1" dirty="0" smtClean="0"/>
              <a:t>.</a:t>
            </a:r>
            <a:r>
              <a:rPr lang="en-US" b="1" dirty="0" smtClean="0"/>
              <a:t>com</a:t>
            </a:r>
            <a:r>
              <a:rPr lang="ru-RU" dirty="0" smtClean="0"/>
              <a:t>». </a:t>
            </a:r>
          </a:p>
          <a:p>
            <a:r>
              <a:rPr lang="ru-RU" dirty="0" smtClean="0"/>
              <a:t>1. </a:t>
            </a:r>
            <a:r>
              <a:rPr lang="en-US" u="sng" dirty="0" smtClean="0">
                <a:hlinkClick r:id="rId3"/>
              </a:rPr>
              <a:t>www.quia.com</a:t>
            </a:r>
            <a:r>
              <a:rPr lang="en-US" dirty="0" smtClean="0"/>
              <a:t>. </a:t>
            </a:r>
            <a:endParaRPr lang="ru-RU" dirty="0" smtClean="0"/>
          </a:p>
          <a:p>
            <a:r>
              <a:rPr lang="en-US" dirty="0" smtClean="0"/>
              <a:t>2. Lingualeo.ru, </a:t>
            </a:r>
            <a:endParaRPr lang="ru-RU" dirty="0" smtClean="0"/>
          </a:p>
          <a:p>
            <a:r>
              <a:rPr lang="en-US" dirty="0" smtClean="0"/>
              <a:t>3. </a:t>
            </a:r>
            <a:r>
              <a:rPr lang="en-US" u="sng" dirty="0" smtClean="0">
                <a:hlinkClick r:id="rId4"/>
              </a:rPr>
              <a:t>www.abc-english-grammars</a:t>
            </a:r>
            <a:r>
              <a:rPr lang="en-US" dirty="0" smtClean="0"/>
              <a:t>. </a:t>
            </a:r>
            <a:endParaRPr lang="ru-RU" dirty="0" smtClean="0"/>
          </a:p>
          <a:p>
            <a:r>
              <a:rPr lang="en-US" dirty="0" smtClean="0"/>
              <a:t>4. alleng.ru, (frenglish.ru) </a:t>
            </a:r>
            <a:endParaRPr lang="ru-RU" dirty="0" smtClean="0"/>
          </a:p>
          <a:p>
            <a:r>
              <a:rPr lang="en-US" dirty="0" smtClean="0"/>
              <a:t>5. </a:t>
            </a:r>
            <a:r>
              <a:rPr lang="en-US" u="sng" dirty="0" smtClean="0">
                <a:hlinkClick r:id="rId5"/>
              </a:rPr>
              <a:t>https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www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duolingo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com</a:t>
            </a:r>
            <a:r>
              <a:rPr lang="ru-RU" u="sng" dirty="0" smtClean="0">
                <a:hlinkClick r:id="rId5"/>
              </a:rPr>
              <a:t>/</a:t>
            </a:r>
            <a:endParaRPr lang="ru-RU" dirty="0" smtClean="0"/>
          </a:p>
          <a:p>
            <a:r>
              <a:rPr lang="ru-RU" dirty="0" smtClean="0"/>
              <a:t>6. 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begin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err="1" smtClean="0">
                <a:hlinkClick r:id="rId2"/>
              </a:rPr>
              <a:t>english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ru-RU" dirty="0" smtClean="0"/>
              <a:t>7. </a:t>
            </a:r>
            <a:r>
              <a:rPr lang="en-US" u="sng" dirty="0" smtClean="0">
                <a:hlinkClick r:id="rId6"/>
              </a:rPr>
              <a:t>http</a:t>
            </a:r>
            <a:r>
              <a:rPr lang="ru-RU" u="sng" dirty="0" smtClean="0">
                <a:hlinkClick r:id="rId6"/>
              </a:rPr>
              <a:t>://</a:t>
            </a:r>
            <a:r>
              <a:rPr lang="en-US" u="sng" dirty="0" smtClean="0">
                <a:hlinkClick r:id="rId6"/>
              </a:rPr>
              <a:t>www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err="1" smtClean="0">
                <a:hlinkClick r:id="rId6"/>
              </a:rPr>
              <a:t>learnenglish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smtClean="0">
                <a:hlinkClick r:id="rId6"/>
              </a:rPr>
              <a:t>de</a:t>
            </a:r>
            <a:r>
              <a:rPr lang="ru-RU" u="sng" dirty="0" smtClean="0">
                <a:hlinkClick r:id="rId6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 descr="http://abc-english-grammar.com/logo.gif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25885" y="2107769"/>
            <a:ext cx="3719593" cy="1388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5087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1363851"/>
            <a:ext cx="8596668" cy="4677511"/>
          </a:xfrm>
        </p:spPr>
        <p:txBody>
          <a:bodyPr>
            <a:noAutofit/>
          </a:bodyPr>
          <a:lstStyle/>
          <a:p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Roblox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highrise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, 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Lulu’s dress up, 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Momo;s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dress up,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Toca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world,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Wacky run,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Cake, 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make more!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Lingaleo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</a:t>
            </a:r>
            <a:r>
              <a:rPr lang="en-US" dirty="0"/>
              <a:t>B</a:t>
            </a:r>
            <a:r>
              <a:rPr lang="en-US" dirty="0" smtClean="0"/>
              <a:t>ooks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334" y="1655379"/>
            <a:ext cx="1844810" cy="3227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2526" y="394138"/>
            <a:ext cx="1873362" cy="334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9049" y="609600"/>
            <a:ext cx="1691792" cy="287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4945" y="4022703"/>
            <a:ext cx="1507621" cy="260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75668" y="3982698"/>
            <a:ext cx="1866900" cy="264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74521" y="4022704"/>
            <a:ext cx="1748770" cy="25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160349" cy="13208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Where there is a will, there is a way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Гипотеза</a:t>
            </a: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Способствуют ли лучшему запоминанию слов и фраз на английском языке работа с </a:t>
            </a:r>
            <a:r>
              <a:rPr lang="ru-RU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лэпбуком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и со справочником.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564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выяснить, как самостоятельно можно углубить уровень владения английским языком учащимися начальной школы.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410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463" y="126125"/>
            <a:ext cx="9648496" cy="5915238"/>
          </a:xfrm>
        </p:spPr>
        <p:txBody>
          <a:bodyPr>
            <a:normAutofit/>
          </a:bodyPr>
          <a:lstStyle/>
          <a:p>
            <a:r>
              <a:rPr lang="ru-RU" sz="4000" b="1" i="1" dirty="0"/>
              <a:t>Цель:</a:t>
            </a:r>
            <a:r>
              <a:rPr lang="ru-RU" i="1" dirty="0"/>
              <a:t>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выяснить, как самостоятельно можно углубить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знания по английскому языку в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начальной школы.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b="1" i="1" dirty="0">
                <a:solidFill>
                  <a:schemeClr val="tx1">
                    <a:lumMod val="65000"/>
                  </a:schemeClr>
                </a:solidFill>
              </a:rPr>
              <a:t>Объект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 данного исследования: английский язык.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000" b="1" i="1" dirty="0">
                <a:solidFill>
                  <a:schemeClr val="tx1"/>
                </a:solidFill>
              </a:rPr>
              <a:t>Предметом исследования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: мобильные приложения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некоторые сайты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s://phonoteka.org/uploads/posts/2021-05/1620823980_20-phonoteka_org-p-fon-dlya-prezentatsii-s-umnoi-sovoi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01115"/>
            <a:ext cx="2828925" cy="2286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089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Задачи: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45021"/>
            <a:ext cx="8596668" cy="4496341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Изучить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причины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необходимости изучения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английского языка и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провести анкетирование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Выбрать и составить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список некоторых сайтов и мобильных приложений игр.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Создать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лэпбук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буклет и  справочник для изучения начального уровня английского языка</a:t>
            </a:r>
          </a:p>
        </p:txBody>
      </p:sp>
    </p:spTree>
    <p:extLst>
      <p:ext uri="{BB962C8B-B14F-4D97-AF65-F5344CB8AC3E}">
        <p14:creationId xmlns:p14="http://schemas.microsoft.com/office/powerpoint/2010/main" val="135862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способствуют ли лучшему запоминанию слов и фраз на английском языке работа с </a:t>
            </a:r>
            <a:r>
              <a:rPr lang="ru-RU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лэпбуком</a:t>
            </a:r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и со справочником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87035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Нужно ли изучать английский язык?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938188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8728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чего изучаю английский язык?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1749204"/>
              </p:ext>
            </p:extLst>
          </p:nvPr>
        </p:nvGraphicFramePr>
        <p:xfrm>
          <a:off x="677334" y="1355834"/>
          <a:ext cx="8596841" cy="4686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236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966" y="609600"/>
            <a:ext cx="8801036" cy="825062"/>
          </a:xfrm>
        </p:spPr>
        <p:txBody>
          <a:bodyPr/>
          <a:lstStyle/>
          <a:p>
            <a:r>
              <a:rPr lang="ru-RU" dirty="0"/>
              <a:t> </a:t>
            </a:r>
            <a:r>
              <a:rPr lang="en-US" b="1" dirty="0"/>
              <a:t>http</a:t>
            </a:r>
            <a:r>
              <a:rPr lang="ru-RU" b="1" dirty="0"/>
              <a:t>:/</a:t>
            </a:r>
            <a:r>
              <a:rPr lang="en-US" b="1" dirty="0"/>
              <a:t>www</a:t>
            </a:r>
            <a:r>
              <a:rPr lang="ru-RU" b="1" dirty="0"/>
              <a:t>.</a:t>
            </a:r>
            <a:r>
              <a:rPr lang="en-US" b="1" dirty="0"/>
              <a:t>l</a:t>
            </a:r>
            <a:r>
              <a:rPr lang="ru-RU" b="1" dirty="0" err="1"/>
              <a:t>earn</a:t>
            </a:r>
            <a:r>
              <a:rPr lang="en-US" b="1" dirty="0"/>
              <a:t>en</a:t>
            </a:r>
            <a:r>
              <a:rPr lang="ru-RU" b="1" dirty="0" err="1"/>
              <a:t>glish</a:t>
            </a:r>
            <a:r>
              <a:rPr lang="ru-RU" b="1" dirty="0"/>
              <a:t>.</a:t>
            </a:r>
            <a:r>
              <a:rPr lang="en-US" b="1" dirty="0"/>
              <a:t>de</a:t>
            </a:r>
            <a:r>
              <a:rPr lang="ru-RU" dirty="0"/>
              <a:t> </a:t>
            </a: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191248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/>
          <p:nvPr/>
        </p:nvPicPr>
        <p:blipFill rotWithShape="1">
          <a:blip r:embed="rId7" cstate="print"/>
          <a:srcRect r="4669" b="7375"/>
          <a:stretch/>
        </p:blipFill>
        <p:spPr bwMode="auto">
          <a:xfrm>
            <a:off x="6819070" y="350304"/>
            <a:ext cx="2712387" cy="17419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852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966" y="141890"/>
            <a:ext cx="8481848" cy="945931"/>
          </a:xfrm>
        </p:spPr>
        <p:txBody>
          <a:bodyPr/>
          <a:lstStyle/>
          <a:p>
            <a:r>
              <a:rPr lang="en-US" dirty="0" err="1" smtClean="0"/>
              <a:t>Learnenglishbest.come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965817"/>
            <a:ext cx="8277480" cy="5580706"/>
          </a:xfrm>
        </p:spPr>
      </p:pic>
    </p:spTree>
    <p:extLst>
      <p:ext uri="{BB962C8B-B14F-4D97-AF65-F5344CB8AC3E}">
        <p14:creationId xmlns:p14="http://schemas.microsoft.com/office/powerpoint/2010/main" val="973742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u="sng" dirty="0" smtClean="0">
                <a:hlinkClick r:id="rId2"/>
              </a:rPr>
              <a:t>http</a:t>
            </a:r>
            <a:r>
              <a:rPr lang="ru-RU" sz="4400" u="sng" dirty="0" smtClean="0">
                <a:hlinkClick r:id="rId2"/>
              </a:rPr>
              <a:t>://</a:t>
            </a:r>
            <a:r>
              <a:rPr lang="en-US" sz="4400" u="sng" dirty="0" smtClean="0">
                <a:hlinkClick r:id="rId2"/>
              </a:rPr>
              <a:t>begin</a:t>
            </a:r>
            <a:r>
              <a:rPr lang="ru-RU" sz="4400" u="sng" dirty="0" smtClean="0">
                <a:hlinkClick r:id="rId2"/>
              </a:rPr>
              <a:t>-</a:t>
            </a:r>
            <a:r>
              <a:rPr lang="en-US" sz="4400" u="sng" dirty="0" err="1" smtClean="0">
                <a:hlinkClick r:id="rId2"/>
              </a:rPr>
              <a:t>english</a:t>
            </a:r>
            <a:r>
              <a:rPr lang="ru-RU" sz="4400" u="sng" dirty="0" smtClean="0">
                <a:hlinkClick r:id="rId2"/>
              </a:rPr>
              <a:t>.</a:t>
            </a:r>
            <a:r>
              <a:rPr lang="en-US" sz="4400" u="sng" dirty="0" err="1" smtClean="0">
                <a:hlinkClick r:id="rId2"/>
              </a:rPr>
              <a:t>ru</a:t>
            </a:r>
            <a:r>
              <a:rPr lang="ru-RU" sz="4400" u="sng" dirty="0" smtClean="0">
                <a:hlinkClick r:id="rId2"/>
              </a:rPr>
              <a:t>/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7526" y="324433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7526" y="3302963"/>
            <a:ext cx="4626476" cy="321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1133060" y="1828800"/>
            <a:ext cx="2604052" cy="11728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Теория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4 раздела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552122" y="1749287"/>
            <a:ext cx="3140764" cy="13517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Практика</a:t>
            </a:r>
            <a:endParaRPr lang="en-US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15 </a:t>
            </a:r>
            <a:r>
              <a:rPr lang="ru-RU" sz="2800" b="1" dirty="0" smtClean="0">
                <a:solidFill>
                  <a:schemeClr val="bg1"/>
                </a:solidFill>
              </a:rPr>
              <a:t>разделов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0" y="5160936"/>
            <a:ext cx="2991173" cy="8422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Набор карточек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1133061" y="2941983"/>
            <a:ext cx="536713" cy="7553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35496" y="3498574"/>
            <a:ext cx="2478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 чего начать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974035" y="4174435"/>
            <a:ext cx="576469" cy="7553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253207" y="2541722"/>
            <a:ext cx="1224366" cy="929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431079" y="2433234"/>
            <a:ext cx="16583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Озвучка</a:t>
            </a:r>
            <a:endParaRPr lang="ru-RU" sz="2400" dirty="0" smtClean="0"/>
          </a:p>
          <a:p>
            <a:r>
              <a:rPr lang="ru-RU" dirty="0" smtClean="0"/>
              <a:t>текст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475</TotalTime>
  <Words>278</Words>
  <Application>Microsoft Office PowerPoint</Application>
  <PresentationFormat>Широкоэкранный</PresentationFormat>
  <Paragraphs>58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Trebuchet MS</vt:lpstr>
      <vt:lpstr>Wingdings 3</vt:lpstr>
      <vt:lpstr>Грань</vt:lpstr>
      <vt:lpstr>My steps in English</vt:lpstr>
      <vt:lpstr>Презентация PowerPoint</vt:lpstr>
      <vt:lpstr>Задачи:</vt:lpstr>
      <vt:lpstr>гипотеза</vt:lpstr>
      <vt:lpstr>Нужно ли изучать английский язык? </vt:lpstr>
      <vt:lpstr>Для чего изучаю английский язык?</vt:lpstr>
      <vt:lpstr> http:/www.learnenglish.de </vt:lpstr>
      <vt:lpstr>Learnenglishbest.come</vt:lpstr>
      <vt:lpstr>http://begin-english.ru/ </vt:lpstr>
      <vt:lpstr>Сайты</vt:lpstr>
      <vt:lpstr>Игры </vt:lpstr>
      <vt:lpstr>My Books</vt:lpstr>
      <vt:lpstr>Where there is a will, there is a way</vt:lpstr>
      <vt:lpstr>цель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steps in English</dc:title>
  <dc:creator>класс3</dc:creator>
  <cp:lastModifiedBy>класс3</cp:lastModifiedBy>
  <cp:revision>25</cp:revision>
  <dcterms:created xsi:type="dcterms:W3CDTF">2022-04-25T10:13:16Z</dcterms:created>
  <dcterms:modified xsi:type="dcterms:W3CDTF">2022-04-27T11:12:24Z</dcterms:modified>
</cp:coreProperties>
</file>