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288" r:id="rId2"/>
    <p:sldId id="290" r:id="rId3"/>
    <p:sldId id="289" r:id="rId4"/>
    <p:sldId id="263" r:id="rId5"/>
    <p:sldId id="294" r:id="rId6"/>
    <p:sldId id="291" r:id="rId7"/>
    <p:sldId id="292" r:id="rId8"/>
    <p:sldId id="295" r:id="rId9"/>
    <p:sldId id="29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7" d="100"/>
          <a:sy n="107" d="100"/>
        </p:scale>
        <p:origin x="-173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CFAB3-9EFD-4010-96D1-A4AD6F9ECDDA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9398E5-DB53-41CF-924C-B9FEB16590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4699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2">
              <a:lumMod val="60000"/>
              <a:lumOff val="40000"/>
            </a:schemeClr>
          </a:fgClr>
          <a:bgClr>
            <a:schemeClr val="accent2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ED5A3C4-F863-47D9-9A67-D7D6F86E3A5C}" type="datetimeFigureOut">
              <a:rPr lang="ru-RU" smtClean="0"/>
              <a:pPr/>
              <a:t>21.08.2021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6FB2B09-F531-47C0-A078-DF7B3018C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ru.wikipedia.org/wiki/%D0%A4%D0%B0%D0%B9%D0%BB:Spiridon_Drozhzhin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+mn-lt"/>
              </a:rPr>
              <a:t> 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4800" dirty="0" smtClean="0">
                <a:solidFill>
                  <a:srgbClr val="00B050"/>
                </a:solidFill>
              </a:rPr>
              <a:t>   </a:t>
            </a:r>
            <a:endParaRPr lang="ru-RU" sz="4800" dirty="0">
              <a:solidFill>
                <a:srgbClr val="00B050"/>
              </a:solidFill>
            </a:endParaRPr>
          </a:p>
        </p:txBody>
      </p:sp>
      <p:pic>
        <p:nvPicPr>
          <p:cNvPr id="6" name="Picture 5" descr="Spiridon Drozhzhi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052736"/>
            <a:ext cx="2671497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2057072"/>
            <a:ext cx="4202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6000" b="1" i="1" dirty="0">
                <a:solidFill>
                  <a:srgbClr val="00B050"/>
                </a:solidFill>
              </a:rPr>
              <a:t>«Родине</a:t>
            </a:r>
            <a:r>
              <a:rPr lang="ru-RU" sz="6000" dirty="0" smtClean="0">
                <a:solidFill>
                  <a:srgbClr val="00B050"/>
                </a:solidFill>
              </a:rPr>
              <a:t>» 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4802469"/>
            <a:ext cx="48965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</a:rPr>
              <a:t>Спиридон </a:t>
            </a:r>
            <a:r>
              <a:rPr lang="ru-RU" sz="2800" b="1" i="1" dirty="0" smtClean="0">
                <a:solidFill>
                  <a:srgbClr val="C00000"/>
                </a:solidFill>
              </a:rPr>
              <a:t>Дмитриевич </a:t>
            </a:r>
            <a:r>
              <a:rPr lang="ru-RU" sz="2800" b="1" i="1" dirty="0">
                <a:solidFill>
                  <a:srgbClr val="C00000"/>
                </a:solidFill>
              </a:rPr>
              <a:t>Дрожжин </a:t>
            </a:r>
            <a:r>
              <a:rPr lang="ru-RU" sz="2800" b="1" i="1" dirty="0">
                <a:solidFill>
                  <a:srgbClr val="00B050"/>
                </a:solidFill>
              </a:rPr>
              <a:t>(1848-1930) </a:t>
            </a:r>
            <a:r>
              <a:rPr lang="ru-RU" sz="2800" b="1" i="1" dirty="0" smtClean="0">
                <a:solidFill>
                  <a:srgbClr val="00B050"/>
                </a:solidFill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78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685800"/>
            <a:ext cx="7543800" cy="4543425"/>
          </a:xfrm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4800" dirty="0" smtClean="0">
                <a:solidFill>
                  <a:srgbClr val="00B050"/>
                </a:solidFill>
              </a:rPr>
              <a:t>   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1358" y="1196752"/>
            <a:ext cx="669674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4000" b="1" i="1" dirty="0">
                <a:latin typeface="Times New Roman"/>
                <a:ea typeface="Calibri"/>
                <a:cs typeface="Times New Roman"/>
              </a:rPr>
              <a:t>«Во всей тебе и мощь видна,        </a:t>
            </a:r>
            <a:endParaRPr lang="ru-RU" sz="40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4000" b="1" i="1" dirty="0">
                <a:latin typeface="Times New Roman"/>
                <a:ea typeface="Calibri"/>
                <a:cs typeface="Times New Roman"/>
              </a:rPr>
              <a:t>И сила с красотой.</a:t>
            </a:r>
            <a:endParaRPr lang="ru-RU" sz="40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4000" b="1" i="1" dirty="0">
                <a:latin typeface="Times New Roman"/>
                <a:ea typeface="Calibri"/>
                <a:cs typeface="Times New Roman"/>
              </a:rPr>
              <a:t>Недаром ты и названа</a:t>
            </a:r>
            <a:endParaRPr lang="ru-RU" sz="40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4000" b="1" i="1" dirty="0">
                <a:latin typeface="Times New Roman"/>
                <a:ea typeface="Calibri"/>
                <a:cs typeface="Times New Roman"/>
              </a:rPr>
              <a:t>Великой и святой»</a:t>
            </a:r>
            <a:r>
              <a:rPr lang="ru-RU" sz="4000" b="1" dirty="0">
                <a:latin typeface="Times New Roman"/>
                <a:ea typeface="Calibri"/>
                <a:cs typeface="Times New Roman"/>
              </a:rPr>
              <a:t> </a:t>
            </a:r>
            <a:endParaRPr lang="ru-RU" sz="40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087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03648" y="1700808"/>
            <a:ext cx="6400800" cy="304800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7200" b="1" i="1" dirty="0">
                <a:solidFill>
                  <a:schemeClr val="tx1"/>
                </a:solidFill>
                <a:latin typeface="Times New Roman"/>
                <a:ea typeface="Calibri"/>
              </a:rPr>
              <a:t>Нет на свете ничего краше, чем Родина наша.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09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75656" y="1196752"/>
            <a:ext cx="6400800" cy="4289425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5400" b="1" u="sng" dirty="0">
                <a:latin typeface="Times New Roman"/>
                <a:ea typeface="Calibri"/>
              </a:rPr>
              <a:t>восторг, гордость</a:t>
            </a:r>
            <a:r>
              <a:rPr lang="ru-RU" sz="5400" b="1" u="sng" dirty="0" smtClean="0">
                <a:latin typeface="Times New Roman"/>
                <a:ea typeface="Calibri"/>
              </a:rPr>
              <a:t>,</a:t>
            </a:r>
          </a:p>
          <a:p>
            <a:pPr algn="just"/>
            <a:r>
              <a:rPr lang="ru-RU" sz="5400" b="1" u="sng" dirty="0" smtClean="0">
                <a:latin typeface="Times New Roman"/>
                <a:ea typeface="Calibri"/>
              </a:rPr>
              <a:t> </a:t>
            </a:r>
            <a:r>
              <a:rPr lang="ru-RU" sz="5400" b="1" u="sng" dirty="0">
                <a:latin typeface="Times New Roman"/>
                <a:ea typeface="Calibri"/>
              </a:rPr>
              <a:t>красота, величие</a:t>
            </a:r>
            <a:r>
              <a:rPr lang="ru-RU" sz="5400" b="1" u="sng" dirty="0" smtClean="0">
                <a:latin typeface="Times New Roman"/>
                <a:ea typeface="Calibri"/>
              </a:rPr>
              <a:t>,</a:t>
            </a:r>
          </a:p>
          <a:p>
            <a:pPr algn="just"/>
            <a:r>
              <a:rPr lang="ru-RU" sz="5400" b="1" u="sng" dirty="0" smtClean="0">
                <a:latin typeface="Times New Roman"/>
                <a:ea typeface="Calibri"/>
              </a:rPr>
              <a:t> </a:t>
            </a:r>
            <a:r>
              <a:rPr lang="ru-RU" sz="5400" b="1" u="sng" dirty="0">
                <a:latin typeface="Times New Roman"/>
                <a:ea typeface="Calibri"/>
              </a:rPr>
              <a:t>мощь, сила, </a:t>
            </a:r>
            <a:endParaRPr lang="ru-RU" sz="5400" b="1" u="sng" dirty="0" smtClean="0">
              <a:latin typeface="Times New Roman"/>
              <a:ea typeface="Calibri"/>
            </a:endParaRPr>
          </a:p>
          <a:p>
            <a:pPr algn="just"/>
            <a:r>
              <a:rPr lang="ru-RU" sz="5400" b="1" u="sng" dirty="0" smtClean="0">
                <a:latin typeface="Times New Roman"/>
                <a:ea typeface="Calibri"/>
              </a:rPr>
              <a:t>святость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2459504"/>
            <a:ext cx="4824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chemeClr val="accent5"/>
                </a:solidFill>
                <a:latin typeface="Times New Roman"/>
                <a:ea typeface="Calibri"/>
              </a:rPr>
              <a:t>Р</a:t>
            </a:r>
            <a:r>
              <a:rPr lang="ru-RU" sz="9600" b="1" dirty="0">
                <a:latin typeface="Times New Roman"/>
                <a:ea typeface="Calibri"/>
              </a:rPr>
              <a:t>одина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xmlns="" val="188588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31640" y="1772816"/>
            <a:ext cx="6400800" cy="30480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4400" b="1" dirty="0">
                <a:latin typeface="Times New Roman"/>
                <a:ea typeface="Calibri"/>
                <a:cs typeface="Times New Roman"/>
              </a:rPr>
              <a:t>Домашнее задание.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4400" b="1" dirty="0">
                <a:latin typeface="Times New Roman"/>
                <a:ea typeface="Calibri"/>
                <a:cs typeface="Times New Roman"/>
              </a:rPr>
              <a:t>С. 133 – 134 выразительное чтение.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74523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75656" y="1556792"/>
            <a:ext cx="6400800" cy="3048000"/>
          </a:xfrm>
        </p:spPr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Дополнительно.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3200" b="1" u="sng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u="sng" dirty="0">
                <a:latin typeface="Times New Roman"/>
                <a:ea typeface="Calibri"/>
                <a:cs typeface="Times New Roman"/>
              </a:rPr>
              <a:t>Вы можете провести поисковую работу и к следующему уроку приготовить выразительное чтение стихов о Родине других авторов..</a:t>
            </a:r>
            <a:endParaRPr lang="ru-RU" sz="3200" b="1" dirty="0">
              <a:latin typeface="Calibri"/>
              <a:ea typeface="Calibri"/>
              <a:cs typeface="Times New Roman"/>
            </a:endParaRPr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336218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1536174"/>
            <a:ext cx="7272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Нет на свете ничего </a:t>
            </a:r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краше</a:t>
            </a:r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Родина </a:t>
            </a:r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наша</a:t>
            </a:r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913945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75656" y="1772816"/>
            <a:ext cx="6400800" cy="3048000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Calibri"/>
              </a:rPr>
              <a:t>Спасибо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Calibri"/>
              </a:rPr>
              <a:t>вам за 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Calibri"/>
              </a:rPr>
              <a:t>работу!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828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684</TotalTime>
  <Words>106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Кутюр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    ЧТЕНИЕ</dc:title>
  <dc:creator>Петр</dc:creator>
  <cp:lastModifiedBy>админ</cp:lastModifiedBy>
  <cp:revision>80</cp:revision>
  <dcterms:created xsi:type="dcterms:W3CDTF">2013-03-12T14:31:34Z</dcterms:created>
  <dcterms:modified xsi:type="dcterms:W3CDTF">2021-08-21T17:48:11Z</dcterms:modified>
</cp:coreProperties>
</file>