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54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97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13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61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6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44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38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347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897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71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83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C8E17-AC8A-4677-94FE-E624DD590ED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45B35-AF24-4399-B075-BB842F0FE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3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4211" y="1700808"/>
            <a:ext cx="4968552" cy="19442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Герои </a:t>
            </a:r>
            <a:br>
              <a:rPr lang="ru-RU" sz="3100" b="1" dirty="0" smtClean="0"/>
            </a:br>
            <a:r>
              <a:rPr lang="ru-RU" sz="3100" b="1" dirty="0" smtClean="0"/>
              <a:t>Великой Отечественной войны.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4000" b="1" dirty="0" smtClean="0"/>
              <a:t>МАРИЯ </a:t>
            </a:r>
            <a:r>
              <a:rPr lang="ru-RU" sz="4000" b="1" dirty="0" smtClean="0"/>
              <a:t>ОКТЯБРЬСКАЯ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5300" b="1" dirty="0"/>
              <a:t/>
            </a:r>
            <a:br>
              <a:rPr lang="ru-RU" sz="5300" b="1" dirty="0"/>
            </a:br>
            <a:endParaRPr lang="ru-RU" sz="53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456384" cy="486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16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10" y="134076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18 </a:t>
            </a:r>
            <a:r>
              <a:rPr lang="ru-RU" sz="2400" dirty="0" smtClean="0"/>
              <a:t>января </a:t>
            </a:r>
            <a:r>
              <a:rPr lang="ru-RU" sz="2400" dirty="0"/>
              <a:t>1944 </a:t>
            </a:r>
            <a:r>
              <a:rPr lang="ru-RU" sz="2400" dirty="0" smtClean="0"/>
              <a:t>года в </a:t>
            </a:r>
            <a:r>
              <a:rPr lang="ru-RU" sz="2400" dirty="0"/>
              <a:t>бою в районе станции </a:t>
            </a:r>
            <a:r>
              <a:rPr lang="ru-RU" sz="2400" dirty="0" smtClean="0"/>
              <a:t>Крынки </a:t>
            </a:r>
            <a:r>
              <a:rPr lang="ru-RU" sz="2400" dirty="0"/>
              <a:t>Витебской </a:t>
            </a:r>
            <a:r>
              <a:rPr lang="ru-RU" sz="2400" dirty="0" smtClean="0"/>
              <a:t>области М</a:t>
            </a:r>
            <a:r>
              <a:rPr lang="ru-RU" sz="2400" dirty="0"/>
              <a:t>. В. Октябрьская своим танком раздавила 3 пулемётные точки и до 20 солдат и офицеров </a:t>
            </a:r>
            <a:r>
              <a:rPr lang="ru-RU" sz="2400" dirty="0" smtClean="0"/>
              <a:t>противника. </a:t>
            </a:r>
            <a:r>
              <a:rPr lang="ru-RU" sz="2400" dirty="0"/>
              <a:t>Снарядом у танка «</a:t>
            </a:r>
            <a:r>
              <a:rPr lang="ru-RU" sz="2400" dirty="0" smtClean="0"/>
              <a:t>Боевая подруга</a:t>
            </a:r>
            <a:r>
              <a:rPr lang="ru-RU" sz="2400" dirty="0"/>
              <a:t>» был разбит левый ленивец. Механик Октябрьская принялась под огнём противника устранять повреждения, но осколок разорвавшейся поблизости мины тяжело ранил её в </a:t>
            </a:r>
            <a:r>
              <a:rPr lang="ru-RU" sz="2400" dirty="0" smtClean="0"/>
              <a:t>глаз.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28 января 1944 </a:t>
            </a:r>
            <a:r>
              <a:rPr lang="ru-RU" sz="2400" dirty="0" smtClean="0"/>
              <a:t>года М</a:t>
            </a:r>
            <a:r>
              <a:rPr lang="ru-RU" sz="2400" dirty="0"/>
              <a:t>. В. Октябрьская была представлена к ордену Отечественной войны I степени.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AutoShape 2" descr="Орден Отечественной вой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17032"/>
            <a:ext cx="2864123" cy="286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68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15 марта</a:t>
            </a:r>
            <a:r>
              <a:rPr lang="ru-RU" sz="2400" dirty="0"/>
              <a:t> 1944 года Мария Васильевна Октябрьская скончалась во фронтовом госпитале в Смоленске. С воинскими почестями она была похоронена в Сквере Памяти Героев в </a:t>
            </a:r>
            <a:r>
              <a:rPr lang="ru-RU" sz="2400" dirty="0" smtClean="0"/>
              <a:t>Смоленске.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4982731" cy="373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7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0" i="0" dirty="0" smtClean="0">
                <a:solidFill>
                  <a:srgbClr val="202122"/>
                </a:solidFill>
                <a:effectLst/>
                <a:latin typeface="Arial"/>
              </a:rPr>
              <a:t>Имя Марии Васильевны Октябрьской носит Томская гимназия № 24</a:t>
            </a:r>
            <a:endParaRPr lang="ru-RU" sz="2800" dirty="0"/>
          </a:p>
        </p:txBody>
      </p:sp>
      <p:sp>
        <p:nvSpPr>
          <p:cNvPr id="3" name="AutoShape 2" descr="https://upload.wikimedia.org/wikipedia/commons/thumb/5/59/%D0%9F%D0%B0%D0%BC%D1%8F%D1%82%D0%BD%D0%B8%D0%BA_%D0%9C.%D0%92.%D0%9E%D0%BA%D1%82%D1%8F%D0%B1%D1%80%D1%8C%D1%81%D0%BA%D0%BE%D0%B9_1.jpg/120px-%D0%9F%D0%B0%D0%BC%D1%8F%D1%82%D0%BD%D0%B8%D0%BA_%D0%9C.%D0%92.%D0%9E%D0%BA%D1%82%D1%8F%D0%B1%D1%80%D1%8C%D1%81%D0%BA%D0%BE%D0%B9_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8800"/>
            <a:ext cx="302433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81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/>
              <a:t>На улице Белинского в Томске М. Октябрьской установлена мемориальная доска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33670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12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463" y="836712"/>
            <a:ext cx="8229600" cy="288032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0" i="0" dirty="0" smtClean="0">
                <a:effectLst/>
                <a:latin typeface="arial"/>
              </a:rPr>
              <a:t>Танк «Боевая подруга» со своим полком дошёл до Кёнигсберга. Танки с этим именем подбивали три раза, но солдаты присваивали имя «Боевая подруга» новым танкам в память о своей «маме», как они называли Марию Октябрьскую. Второй танк после освобождения Минска был сдан в ремонт, была получена новая машина, которая также получила название «Боевая подруга». Третья машина погибла под прусским городом </a:t>
            </a:r>
            <a:r>
              <a:rPr lang="ru-RU" sz="2200" b="0" i="0" dirty="0" err="1" smtClean="0">
                <a:effectLst/>
                <a:latin typeface="arial"/>
              </a:rPr>
              <a:t>Гумбинен</a:t>
            </a:r>
            <a:r>
              <a:rPr lang="ru-RU" sz="2200" b="0" i="0" dirty="0" smtClean="0">
                <a:effectLst/>
                <a:latin typeface="arial"/>
              </a:rPr>
              <a:t>. Четвёртая машина «Боевая подруга» и её экипаж во главе П. И. </a:t>
            </a:r>
            <a:r>
              <a:rPr lang="ru-RU" sz="2200" b="0" i="0" dirty="0" err="1" smtClean="0">
                <a:effectLst/>
                <a:latin typeface="arial"/>
              </a:rPr>
              <a:t>Чеботько</a:t>
            </a:r>
            <a:r>
              <a:rPr lang="ru-RU" sz="2200" b="0" i="0" dirty="0" smtClean="0">
                <a:effectLst/>
                <a:latin typeface="arial"/>
              </a:rPr>
              <a:t> закончили боевой путь под Кенигсбергом</a:t>
            </a:r>
            <a:r>
              <a:rPr lang="ru-RU" b="0" i="0" dirty="0" smtClean="0">
                <a:solidFill>
                  <a:srgbClr val="555555"/>
                </a:solidFill>
                <a:effectLst/>
                <a:latin typeface="arial"/>
              </a:rPr>
              <a:t>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4771054" cy="274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04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02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2400" b="1" dirty="0" err="1"/>
              <a:t>Мари́я</a:t>
            </a:r>
            <a:r>
              <a:rPr lang="ru-RU" sz="2400" b="1" dirty="0"/>
              <a:t> </a:t>
            </a:r>
            <a:r>
              <a:rPr lang="ru-RU" sz="2400" b="1" dirty="0" err="1"/>
              <a:t>Васи́льевна</a:t>
            </a:r>
            <a:r>
              <a:rPr lang="ru-RU" sz="2400" b="1" dirty="0"/>
              <a:t> </a:t>
            </a:r>
            <a:r>
              <a:rPr lang="ru-RU" sz="2400" b="1" dirty="0" err="1"/>
              <a:t>Октя́брьская</a:t>
            </a:r>
            <a:r>
              <a:rPr lang="ru-RU" sz="2400" dirty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(1905—1944)</a:t>
            </a:r>
            <a:br>
              <a:rPr lang="ru-RU" sz="2400" dirty="0" smtClean="0"/>
            </a:br>
            <a:r>
              <a:rPr lang="ru-RU" sz="2400" dirty="0"/>
              <a:t>  советская военнослужащая-танкист, участница Великой Отечественной войны, Герой Советского </a:t>
            </a:r>
            <a:r>
              <a:rPr lang="ru-RU" sz="2400" dirty="0" smtClean="0"/>
              <a:t>Союза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0700" y="1844824"/>
            <a:ext cx="4339332" cy="432048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В </a:t>
            </a:r>
            <a:r>
              <a:rPr lang="ru-RU" sz="2400" dirty="0">
                <a:solidFill>
                  <a:schemeClr val="tx1"/>
                </a:solidFill>
              </a:rPr>
              <a:t>годы войны на собственные сбережения оплатила постройку танка  «</a:t>
            </a:r>
            <a:r>
              <a:rPr lang="ru-RU" sz="2400" dirty="0" smtClean="0">
                <a:solidFill>
                  <a:schemeClr val="tx1"/>
                </a:solidFill>
              </a:rPr>
              <a:t>Боевая подруга» </a:t>
            </a:r>
            <a:r>
              <a:rPr lang="ru-RU" sz="2400" dirty="0">
                <a:solidFill>
                  <a:schemeClr val="tx1"/>
                </a:solidFill>
              </a:rPr>
              <a:t>и стала его </a:t>
            </a:r>
            <a:r>
              <a:rPr lang="ru-RU" sz="2400" dirty="0" smtClean="0">
                <a:solidFill>
                  <a:schemeClr val="tx1"/>
                </a:solidFill>
              </a:rPr>
              <a:t>механиком-водителем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AutoShape 2" descr="Мария Васильевна Октябрьская (1905—1944) — Герой Советского Союза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Мария Васильевна Октябрьская (1905—1944) — Герой Советского Союза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44824"/>
            <a:ext cx="410445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26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7281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>Детские </a:t>
            </a:r>
            <a:r>
              <a:rPr lang="ru-RU" sz="2700" dirty="0"/>
              <a:t>и юношеские годы Марии прошли в Севастополе. В 1921 году она переехала сначала в Джанкой,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где </a:t>
            </a:r>
            <a:r>
              <a:rPr lang="ru-RU" sz="2700" dirty="0"/>
              <a:t>окончила 6 классов, а затем в </a:t>
            </a:r>
            <a:r>
              <a:rPr lang="ru-RU" sz="2700" dirty="0" smtClean="0"/>
              <a:t>Симферополь.</a:t>
            </a:r>
            <a:br>
              <a:rPr lang="ru-RU" sz="2700" dirty="0" smtClean="0"/>
            </a:br>
            <a:r>
              <a:rPr lang="ru-RU" sz="2700" dirty="0" smtClean="0"/>
              <a:t>Работала </a:t>
            </a:r>
            <a:r>
              <a:rPr lang="ru-RU" sz="2700" dirty="0"/>
              <a:t>на консервном заводе в </a:t>
            </a:r>
            <a:r>
              <a:rPr lang="ru-RU" sz="2700" dirty="0" smtClean="0"/>
              <a:t>Симферополе</a:t>
            </a:r>
            <a:r>
              <a:rPr lang="ru-RU" sz="2700" dirty="0"/>
              <a:t> телефонисткой на городской телефонной </a:t>
            </a:r>
            <a:r>
              <a:rPr lang="ru-RU" sz="2700" dirty="0" smtClean="0"/>
              <a:t>станции.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AutoShape 2" descr="Старый Севастополь - как это было ФОТО — «Реклама Севастополя»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Старый Севастополь - как это было ФОТО — «Реклама Севастополя»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5760640" cy="318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80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b="0" i="0" dirty="0" smtClean="0">
                <a:solidFill>
                  <a:srgbClr val="202122"/>
                </a:solidFill>
                <a:effectLst/>
                <a:latin typeface="Arial"/>
              </a:rPr>
              <a:t> </a:t>
            </a:r>
            <a:r>
              <a:rPr lang="ru-RU" sz="2700" b="0" i="0" dirty="0" smtClean="0">
                <a:solidFill>
                  <a:srgbClr val="202122"/>
                </a:solidFill>
                <a:effectLst/>
                <a:latin typeface="Arial"/>
              </a:rPr>
              <a:t>В 1925 году вышла замуж за </a:t>
            </a:r>
            <a:r>
              <a:rPr lang="ru-RU" sz="2700" b="0" i="0" u="none" strike="noStrike" dirty="0" smtClean="0">
                <a:effectLst/>
                <a:latin typeface="Arial"/>
              </a:rPr>
              <a:t>курсанта</a:t>
            </a:r>
            <a:r>
              <a:rPr lang="ru-RU" sz="2700" b="0" i="0" dirty="0" smtClean="0">
                <a:effectLst/>
                <a:latin typeface="Arial"/>
              </a:rPr>
              <a:t> </a:t>
            </a:r>
            <a:r>
              <a:rPr lang="ru-RU" sz="2700" b="0" i="0" u="none" strike="noStrike" dirty="0" smtClean="0">
                <a:effectLst/>
                <a:latin typeface="Arial"/>
              </a:rPr>
              <a:t>кавалерийской</a:t>
            </a:r>
            <a:r>
              <a:rPr lang="ru-RU" sz="2700" b="0" i="0" dirty="0" smtClean="0">
                <a:solidFill>
                  <a:srgbClr val="202122"/>
                </a:solidFill>
                <a:effectLst/>
                <a:latin typeface="Arial"/>
              </a:rPr>
              <a:t> школы Илью Федотовича </a:t>
            </a:r>
            <a:r>
              <a:rPr lang="ru-RU" sz="2700" b="0" i="0" dirty="0" err="1" smtClean="0">
                <a:solidFill>
                  <a:srgbClr val="202122"/>
                </a:solidFill>
                <a:effectLst/>
                <a:latin typeface="Arial"/>
              </a:rPr>
              <a:t>Рядненко</a:t>
            </a:r>
            <a:r>
              <a:rPr lang="ru-RU" sz="2700" b="0" i="0" dirty="0" smtClean="0">
                <a:solidFill>
                  <a:srgbClr val="202122"/>
                </a:solidFill>
                <a:effectLst/>
                <a:latin typeface="Arial"/>
              </a:rPr>
              <a:t>, супруги взяли фамилию Октябрьские.</a:t>
            </a:r>
            <a:endParaRPr lang="ru-RU" sz="2700" dirty="0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32856"/>
            <a:ext cx="6264696" cy="438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60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2088232"/>
          </a:xfrm>
        </p:spPr>
        <p:txBody>
          <a:bodyPr>
            <a:noAutofit/>
          </a:bodyPr>
          <a:lstStyle/>
          <a:p>
            <a:r>
              <a:rPr lang="ru-RU" sz="2400" dirty="0"/>
              <a:t>Вела активную общественную работу, избиралась в женские советы частей, окончила курсы медицинской помощи, шофёров, освоила стрельбу из </a:t>
            </a:r>
            <a:r>
              <a:rPr lang="ru-RU" sz="2400" dirty="0" smtClean="0"/>
              <a:t>пулемёта. </a:t>
            </a:r>
            <a:r>
              <a:rPr lang="ru-RU" sz="2400" dirty="0"/>
              <a:t>Среди жён командного состава славилась изысканным вкусом в одежде, убранстве </a:t>
            </a:r>
            <a:r>
              <a:rPr lang="ru-RU" sz="2400" dirty="0" smtClean="0"/>
              <a:t>жилища и </a:t>
            </a:r>
            <a:r>
              <a:rPr lang="ru-RU" sz="2400" dirty="0"/>
              <a:t>была искусной </a:t>
            </a:r>
            <a:r>
              <a:rPr lang="ru-RU" sz="2400" dirty="0" smtClean="0"/>
              <a:t>рукодельницей.</a:t>
            </a:r>
            <a:endParaRPr lang="ru-RU" sz="2400" dirty="0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3096344" cy="4501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:\Users\Маша\Desktop\20161_html_66f52e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2952328" cy="4501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60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2362274"/>
          </a:xfrm>
        </p:spPr>
        <p:txBody>
          <a:bodyPr>
            <a:noAutofit/>
          </a:bodyPr>
          <a:lstStyle/>
          <a:p>
            <a:r>
              <a:rPr lang="ru-RU" sz="2400" dirty="0"/>
              <a:t>23 июня 1941 года, М. В. Октябрьская вместе с сестрой и другими членами семей красных командиров была отправлена в эвакуацию и в августе прибыла в Томск, где работала телефонисткой в эвакуированном из Ленинграда зенитном артиллерийском </a:t>
            </a:r>
            <a:r>
              <a:rPr lang="ru-RU" sz="2400" dirty="0" smtClean="0"/>
              <a:t>училище.</a:t>
            </a:r>
            <a:r>
              <a:rPr lang="ru-RU" sz="2400" baseline="30000" dirty="0" smtClean="0"/>
              <a:t/>
            </a:r>
            <a:br>
              <a:rPr lang="ru-RU" sz="2400" baseline="30000" dirty="0" smtClean="0"/>
            </a:br>
            <a:r>
              <a:rPr lang="ru-RU" sz="2400" dirty="0" smtClean="0"/>
              <a:t> </a:t>
            </a:r>
            <a:r>
              <a:rPr lang="ru-RU" sz="2400" dirty="0"/>
              <a:t>В конце лета </a:t>
            </a:r>
            <a:r>
              <a:rPr lang="ru-RU" sz="2400" dirty="0" smtClean="0"/>
              <a:t>1941 </a:t>
            </a:r>
            <a:r>
              <a:rPr lang="ru-RU" sz="2400" dirty="0"/>
              <a:t>года ей пришла похоронка на мужа, сообщалось, что «полковой комиссар Илья Федотович Октябрьский погиб смертью храбрых 9 августа 1941 года в одном из боёв на Украине</a:t>
            </a:r>
            <a:r>
              <a:rPr lang="ru-RU" sz="2400" dirty="0" smtClean="0"/>
              <a:t>»</a:t>
            </a:r>
            <a:r>
              <a:rPr lang="ru-RU" sz="2400" baseline="30000" dirty="0"/>
              <a:t>.</a:t>
            </a:r>
            <a:endParaRPr lang="ru-RU" sz="2400" dirty="0"/>
          </a:p>
        </p:txBody>
      </p:sp>
      <p:sp>
        <p:nvSpPr>
          <p:cNvPr id="3" name="AutoShape 2" descr="Почта на войне | Победа РФ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очта на войне | Победа РФ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56992"/>
            <a:ext cx="540060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5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  <a:t> Узнав о гибели мужа-фронтовика, Мария Васильевна обратилась в военкомат с просьбой отправить её на фронт, но несколько раз ей отказывали: из-за перенесённой болезни — туберкулёза шейного позвонка — и уже немолодого возраста — 36 лет.</a:t>
            </a:r>
            <a:b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</a:br>
            <a: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  <a:t>Тогда она решила пойти другим путём. В то время в СССР шёл сбор народных средств в фонд обороны. Продав вместе с сестрой все вещи и ценности и несколько месяцев занимаясь вышиванием, она внесла 50 тысяч рублей на строительство танка</a:t>
            </a:r>
            <a:r>
              <a:rPr lang="ru-RU" sz="2200" dirty="0">
                <a:solidFill>
                  <a:srgbClr val="202122"/>
                </a:solidFill>
                <a:latin typeface="Arial"/>
              </a:rPr>
              <a:t> </a:t>
            </a:r>
            <a:r>
              <a:rPr lang="ru-RU" sz="2200" dirty="0" smtClean="0">
                <a:solidFill>
                  <a:srgbClr val="202122"/>
                </a:solidFill>
                <a:latin typeface="Arial"/>
              </a:rPr>
              <a:t>Т-34.</a:t>
            </a:r>
            <a: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  <a:t> </a:t>
            </a:r>
            <a:b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</a:br>
            <a: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  <a:t/>
            </a:r>
            <a:br>
              <a:rPr lang="ru-RU" sz="2200" b="0" i="0" dirty="0" smtClean="0">
                <a:solidFill>
                  <a:srgbClr val="202122"/>
                </a:solidFill>
                <a:effectLst/>
                <a:latin typeface="Arial"/>
              </a:rPr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51999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С 3 мая 1943 года </a:t>
            </a:r>
            <a:r>
              <a:rPr lang="ru-RU" sz="2400" dirty="0" smtClean="0"/>
              <a:t>начала </a:t>
            </a:r>
            <a:r>
              <a:rPr lang="ru-RU" sz="2400" dirty="0"/>
              <a:t>учиться вождению танка в </a:t>
            </a:r>
            <a:r>
              <a:rPr lang="ru-RU" sz="2400" dirty="0" smtClean="0"/>
              <a:t>Омском танковом училище, стала </a:t>
            </a:r>
            <a:r>
              <a:rPr lang="ru-RU" sz="2400" dirty="0"/>
              <a:t>первой в России женщиной механиком-водителем танка, а с октября 1943 года уже сражалась на своём танке </a:t>
            </a:r>
            <a:r>
              <a:rPr lang="ru-RU" sz="2400" dirty="0" smtClean="0"/>
              <a:t> «Боевая подруга» на</a:t>
            </a:r>
            <a:r>
              <a:rPr lang="ru-RU" sz="2400" dirty="0"/>
              <a:t> Западном фронте.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7060801" cy="431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41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В боях у деревни Новое Село </a:t>
            </a:r>
            <a:r>
              <a:rPr lang="ru-RU" sz="2400" dirty="0" err="1"/>
              <a:t>Дубровенского</a:t>
            </a:r>
            <a:r>
              <a:rPr lang="ru-RU" sz="2400" dirty="0"/>
              <a:t> района Витебской области 18 </a:t>
            </a:r>
            <a:r>
              <a:rPr lang="ru-RU" sz="2400" dirty="0" smtClean="0"/>
              <a:t>ноября</a:t>
            </a:r>
            <a:r>
              <a:rPr lang="ru-RU" sz="2400" dirty="0"/>
              <a:t> 1943 года танк «Боевая подруга» ворвался в ряды обороны противника, уничтожил пушку и около 50 немецких солдат и офицеров. В этом бою танк был подбит. Несмотря на ранение, М. В. Октябрьская ещё двое суток провела в подбитом танке под огнём противника, отражая вражеские атаки, пока танк не был эвакуирован, а затем направилась в </a:t>
            </a:r>
            <a:r>
              <a:rPr lang="ru-RU" sz="2400" dirty="0" err="1" smtClean="0"/>
              <a:t>медсанвзвод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423884"/>
            <a:ext cx="5976664" cy="31360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662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171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Герои  Великой Отечественной войны. МАРИЯ ОКТЯБРЬСКАЯ   </vt:lpstr>
      <vt:lpstr>Мари́я Васи́льевна Октя́брьская  (1905—1944)   советская военнослужащая-танкист, участница Великой Отечественной войны, Герой Советского Союза  </vt:lpstr>
      <vt:lpstr>Детские и юношеские годы Марии прошли в Севастополе. В 1921 году она переехала сначала в Джанкой,  где окончила 6 классов, а затем в Симферополь. Работала на консервном заводе в Симферополе телефонисткой на городской телефонной станции. </vt:lpstr>
      <vt:lpstr> В 1925 году вышла замуж за курсанта кавалерийской школы Илью Федотовича Рядненко, супруги взяли фамилию Октябрьские.</vt:lpstr>
      <vt:lpstr>Вела активную общественную работу, избиралась в женские советы частей, окончила курсы медицинской помощи, шофёров, освоила стрельбу из пулемёта. Среди жён командного состава славилась изысканным вкусом в одежде, убранстве жилища и была искусной рукодельницей.</vt:lpstr>
      <vt:lpstr>23 июня 1941 года, М. В. Октябрьская вместе с сестрой и другими членами семей красных командиров была отправлена в эвакуацию и в августе прибыла в Томск, где работала телефонисткой в эвакуированном из Ленинграда зенитном артиллерийском училище.  В конце лета 1941 года ей пришла похоронка на мужа, сообщалось, что «полковой комиссар Илья Федотович Октябрьский погиб смертью храбрых 9 августа 1941 года в одном из боёв на Украине».</vt:lpstr>
      <vt:lpstr> Узнав о гибели мужа-фронтовика, Мария Васильевна обратилась в военкомат с просьбой отправить её на фронт, но несколько раз ей отказывали: из-за перенесённой болезни — туберкулёза шейного позвонка — и уже немолодого возраста — 36 лет. Тогда она решила пойти другим путём. В то время в СССР шёл сбор народных средств в фонд обороны. Продав вместе с сестрой все вещи и ценности и несколько месяцев занимаясь вышиванием, она внесла 50 тысяч рублей на строительство танка Т-34.   </vt:lpstr>
      <vt:lpstr>С 3 мая 1943 года начала учиться вождению танка в Омском танковом училище, стала первой в России женщиной механиком-водителем танка, а с октября 1943 года уже сражалась на своём танке  «Боевая подруга» на Западном фронте. </vt:lpstr>
      <vt:lpstr>В боях у деревни Новое Село Дубровенского района Витебской области 18 ноября 1943 года танк «Боевая подруга» ворвался в ряды обороны противника, уничтожил пушку и около 50 немецких солдат и офицеров. В этом бою танк был подбит. Несмотря на ранение, М. В. Октябрьская ещё двое суток провела в подбитом танке под огнём противника, отражая вражеские атаки, пока танк не был эвакуирован, а затем направилась в медсанвзвод.</vt:lpstr>
      <vt:lpstr>18 января 1944 года в бою в районе станции Крынки Витебской области М. В. Октябрьская своим танком раздавила 3 пулемётные точки и до 20 солдат и офицеров противника. Снарядом у танка «Боевая подруга» был разбит левый ленивец. Механик Октябрьская принялась под огнём противника устранять повреждения, но осколок разорвавшейся поблизости мины тяжело ранил её в глаз. 28 января 1944 года М. В. Октябрьская была представлена к ордену Отечественной войны I степени. </vt:lpstr>
      <vt:lpstr>15 марта 1944 года Мария Васильевна Октябрьская скончалась во фронтовом госпитале в Смоленске. С воинскими почестями она была похоронена в Сквере Памяти Героев в Смоленске.</vt:lpstr>
      <vt:lpstr>Имя Марии Васильевны Октябрьской носит Томская гимназия № 24</vt:lpstr>
      <vt:lpstr>На улице Белинского в Томске М. Октябрьской установлена мемориальная доска</vt:lpstr>
      <vt:lpstr>Танк «Боевая подруга» со своим полком дошёл до Кёнигсберга. Танки с этим именем подбивали три раза, но солдаты присваивали имя «Боевая подруга» новым танкам в память о своей «маме», как они называли Марию Октябрьскую. Второй танк после освобождения Минска был сдан в ремонт, была получена новая машина, которая также получила название «Боевая подруга». Третья машина погибла под прусским городом Гумбинен. Четвёртая машина «Боевая подруга» и её экипаж во главе П. И. Чеботько закончили боевой путь под Кенигсбергом.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ОКТЯБРЬСКАЯ  Мария Васильевна</dc:title>
  <dc:creator>Админ</dc:creator>
  <cp:lastModifiedBy>Админ</cp:lastModifiedBy>
  <cp:revision>12</cp:revision>
  <dcterms:created xsi:type="dcterms:W3CDTF">2022-04-24T14:12:58Z</dcterms:created>
  <dcterms:modified xsi:type="dcterms:W3CDTF">2023-01-19T15:18:08Z</dcterms:modified>
</cp:coreProperties>
</file>