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3"/>
  </p:notesMasterIdLst>
  <p:sldIdLst>
    <p:sldId id="256" r:id="rId2"/>
    <p:sldId id="258" r:id="rId3"/>
    <p:sldId id="263" r:id="rId4"/>
    <p:sldId id="257" r:id="rId5"/>
    <p:sldId id="259" r:id="rId6"/>
    <p:sldId id="275" r:id="rId7"/>
    <p:sldId id="260" r:id="rId8"/>
    <p:sldId id="266" r:id="rId9"/>
    <p:sldId id="274" r:id="rId10"/>
    <p:sldId id="276" r:id="rId11"/>
    <p:sldId id="261" r:id="rId12"/>
    <p:sldId id="262" r:id="rId13"/>
    <p:sldId id="264" r:id="rId14"/>
    <p:sldId id="265" r:id="rId15"/>
    <p:sldId id="267" r:id="rId16"/>
    <p:sldId id="268" r:id="rId17"/>
    <p:sldId id="269" r:id="rId18"/>
    <p:sldId id="270" r:id="rId19"/>
    <p:sldId id="271" r:id="rId20"/>
    <p:sldId id="272" r:id="rId21"/>
    <p:sldId id="273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1426" y="7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EA35C15-DE64-4BAF-B154-CC8F3845568D}" type="datetimeFigureOut">
              <a:rPr lang="ru-RU" smtClean="0"/>
              <a:t>15.05.2022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59E8CE4-D073-4CFA-978B-740F2524324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477966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9E8CE4-D073-4CFA-978B-740F2524324C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7775095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15.05.2022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15.05.2022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15.05.2022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15.05.2022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9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1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4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9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2.jpeg"/><Relationship Id="rId4" Type="http://schemas.openxmlformats.org/officeDocument/2006/relationships/image" Target="../media/image51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6.jpeg"/><Relationship Id="rId4" Type="http://schemas.openxmlformats.org/officeDocument/2006/relationships/image" Target="../media/image55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9.jpe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9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eg"/><Relationship Id="rId3" Type="http://schemas.openxmlformats.org/officeDocument/2006/relationships/image" Target="../media/image11.jpeg"/><Relationship Id="rId7" Type="http://schemas.openxmlformats.org/officeDocument/2006/relationships/image" Target="../media/image15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Relationship Id="rId9" Type="http://schemas.openxmlformats.org/officeDocument/2006/relationships/image" Target="../media/image1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1.jpeg"/><Relationship Id="rId4" Type="http://schemas.openxmlformats.org/officeDocument/2006/relationships/image" Target="../media/image2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8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Анатолий\Desktop\hello_html_497af89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5199714" y="971436"/>
            <a:ext cx="9669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i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Попова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4702206" y="1484784"/>
            <a:ext cx="7454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i="1" dirty="0" err="1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Таяна</a:t>
            </a:r>
            <a:endParaRPr lang="ru-RU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498448" y="1916832"/>
            <a:ext cx="14051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i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Григорьевна</a:t>
            </a:r>
            <a:endParaRPr lang="ru-RU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524587" y="2539643"/>
            <a:ext cx="347242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i="1" dirty="0" err="1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Намская</a:t>
            </a:r>
            <a:r>
              <a:rPr lang="ru-RU" sz="1600" i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СОШ №1 им. И.С </a:t>
            </a:r>
            <a:r>
              <a:rPr lang="ru-RU" sz="1600" i="1" dirty="0" err="1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Гаврильева</a:t>
            </a:r>
            <a:endParaRPr lang="ru-RU" sz="1600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876130" y="2893586"/>
            <a:ext cx="12446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3 </a:t>
            </a:r>
            <a:r>
              <a:rPr lang="ru-RU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«</a:t>
            </a:r>
            <a:r>
              <a:rPr lang="ru-RU" dirty="0" err="1">
                <a:solidFill>
                  <a:schemeClr val="tx2">
                    <a:lumMod val="60000"/>
                    <a:lumOff val="40000"/>
                  </a:schemeClr>
                </a:solidFill>
              </a:rPr>
              <a:t>б</a:t>
            </a:r>
            <a:r>
              <a:rPr lang="ru-RU" dirty="0" err="1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»класс</a:t>
            </a:r>
            <a:endParaRPr lang="ru-RU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328355" y="3417825"/>
            <a:ext cx="41923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i="1" dirty="0" err="1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Намский</a:t>
            </a:r>
            <a:r>
              <a:rPr lang="ru-RU" i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улус, с. </a:t>
            </a:r>
            <a:r>
              <a:rPr lang="ru-RU" i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Намцы, </a:t>
            </a:r>
            <a:r>
              <a:rPr lang="ru-RU" i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ул. Парковая </a:t>
            </a:r>
            <a:r>
              <a:rPr lang="ru-RU" i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15</a:t>
            </a:r>
            <a:endParaRPr lang="ru-RU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047586" y="3861048"/>
            <a:ext cx="14718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i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89141056961</a:t>
            </a:r>
            <a:endParaRPr lang="ru-RU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651" r="1000" b="16400"/>
          <a:stretch/>
        </p:blipFill>
        <p:spPr>
          <a:xfrm>
            <a:off x="899592" y="1124744"/>
            <a:ext cx="2218595" cy="24866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7500055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97" y="-6394"/>
            <a:ext cx="9144793" cy="6870787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9712" y="764704"/>
            <a:ext cx="5760640" cy="43204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7721935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1"/>
            <a:ext cx="9143999" cy="68710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945795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88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16632"/>
            <a:ext cx="7299651" cy="540060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6407839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88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64" t="8399" r="12641" b="6552"/>
          <a:stretch/>
        </p:blipFill>
        <p:spPr>
          <a:xfrm>
            <a:off x="4355976" y="260648"/>
            <a:ext cx="4248472" cy="58326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850" r="1000" b="10101"/>
          <a:stretch/>
        </p:blipFill>
        <p:spPr>
          <a:xfrm>
            <a:off x="683568" y="296080"/>
            <a:ext cx="3384376" cy="486571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9686785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88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349" r="8418" b="11801"/>
          <a:stretch/>
        </p:blipFill>
        <p:spPr>
          <a:xfrm>
            <a:off x="3916446" y="2636912"/>
            <a:ext cx="4543985" cy="30963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071" t="3801" r="10806" b="4200"/>
          <a:stretch/>
        </p:blipFill>
        <p:spPr>
          <a:xfrm>
            <a:off x="467544" y="188640"/>
            <a:ext cx="3600400" cy="517157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8935480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"/>
            <a:ext cx="9144396" cy="68582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38" t="4462" r="5113"/>
          <a:stretch/>
        </p:blipFill>
        <p:spPr>
          <a:xfrm>
            <a:off x="3851920" y="2636912"/>
            <a:ext cx="4929924" cy="329903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3" y="260648"/>
            <a:ext cx="4468231" cy="30963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8031259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97" y="-297"/>
            <a:ext cx="9144793" cy="6858594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7544" y="116632"/>
            <a:ext cx="5184576" cy="3608945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79912" y="2713502"/>
            <a:ext cx="5164797" cy="38074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93730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97" y="-297"/>
            <a:ext cx="9144793" cy="6858594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5976" y="620688"/>
            <a:ext cx="3743979" cy="53012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260648"/>
            <a:ext cx="3232974" cy="49857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3178302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97" y="-297"/>
            <a:ext cx="9144793" cy="6858594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051" t="2001" r="10625"/>
          <a:stretch/>
        </p:blipFill>
        <p:spPr>
          <a:xfrm>
            <a:off x="3743796" y="3140968"/>
            <a:ext cx="3874161" cy="30243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68" t="31100" r="8001" b="13251"/>
          <a:stretch/>
        </p:blipFill>
        <p:spPr>
          <a:xfrm>
            <a:off x="514636" y="764704"/>
            <a:ext cx="2815105" cy="40324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65" t="20999" r="8979" b="13751"/>
          <a:stretch/>
        </p:blipFill>
        <p:spPr>
          <a:xfrm>
            <a:off x="3448628" y="332656"/>
            <a:ext cx="4464496" cy="269192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5337666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97" y="-297"/>
            <a:ext cx="9144793" cy="685859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98" r="2650" b="6393"/>
          <a:stretch/>
        </p:blipFill>
        <p:spPr>
          <a:xfrm>
            <a:off x="5868144" y="312104"/>
            <a:ext cx="2952328" cy="41004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951" r="10385" b="4850"/>
          <a:stretch/>
        </p:blipFill>
        <p:spPr>
          <a:xfrm>
            <a:off x="755576" y="315512"/>
            <a:ext cx="3193854" cy="43924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34" t="26249" r="2001" b="14953"/>
          <a:stretch/>
        </p:blipFill>
        <p:spPr>
          <a:xfrm>
            <a:off x="3419872" y="2204864"/>
            <a:ext cx="2688727" cy="36724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8724881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8289"/>
            <a:ext cx="9144000" cy="685331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857241" y="607117"/>
            <a:ext cx="295465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5400" b="1" i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Мой мир</a:t>
            </a:r>
            <a:endParaRPr lang="ru-RU" sz="5400" b="1" i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750" r="6899" b="12201"/>
          <a:stretch/>
        </p:blipFill>
        <p:spPr>
          <a:xfrm>
            <a:off x="862869" y="1340768"/>
            <a:ext cx="3421905" cy="43924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TextBox 3"/>
          <p:cNvSpPr txBox="1"/>
          <p:nvPr/>
        </p:nvSpPr>
        <p:spPr>
          <a:xfrm>
            <a:off x="4211961" y="1524702"/>
            <a:ext cx="3744416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i="1" dirty="0" smtClean="0">
                <a:latin typeface="Arial" panose="020B0604020202020204" pitchFamily="34" charset="0"/>
                <a:cs typeface="Arial" panose="020B0604020202020204" pitchFamily="34" charset="0"/>
              </a:rPr>
              <a:t>Мое имя </a:t>
            </a:r>
            <a:r>
              <a:rPr lang="ru-RU" i="1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Таяна</a:t>
            </a:r>
            <a:r>
              <a:rPr lang="ru-RU" i="1" dirty="0" smtClean="0">
                <a:latin typeface="Arial" panose="020B0604020202020204" pitchFamily="34" charset="0"/>
                <a:cs typeface="Arial" panose="020B0604020202020204" pitchFamily="34" charset="0"/>
              </a:rPr>
              <a:t> это современное имя, изменившее звучание, образовано от славянского имени Тайна, которое произошло от глагола «таить».</a:t>
            </a:r>
          </a:p>
          <a:p>
            <a:r>
              <a:rPr lang="ru-RU" i="1" dirty="0" smtClean="0">
                <a:latin typeface="Arial" panose="020B0604020202020204" pitchFamily="34" charset="0"/>
                <a:cs typeface="Arial" panose="020B0604020202020204" pitchFamily="34" charset="0"/>
              </a:rPr>
              <a:t>«</a:t>
            </a:r>
            <a:r>
              <a:rPr lang="ru-RU" i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</a:t>
            </a:r>
            <a:r>
              <a:rPr lang="ru-RU" i="1" dirty="0" smtClean="0">
                <a:latin typeface="Arial" panose="020B0604020202020204" pitchFamily="34" charset="0"/>
                <a:cs typeface="Arial" panose="020B0604020202020204" pitchFamily="34" charset="0"/>
              </a:rPr>
              <a:t>» - поиск идеала, творческая личность</a:t>
            </a:r>
          </a:p>
          <a:p>
            <a:r>
              <a:rPr lang="ru-RU" i="1" dirty="0" smtClean="0">
                <a:latin typeface="Arial" panose="020B0604020202020204" pitchFamily="34" charset="0"/>
                <a:cs typeface="Arial" panose="020B0604020202020204" pitchFamily="34" charset="0"/>
              </a:rPr>
              <a:t>«</a:t>
            </a:r>
            <a:r>
              <a:rPr lang="ru-RU" i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</a:t>
            </a:r>
            <a:r>
              <a:rPr lang="ru-RU" i="1" dirty="0" smtClean="0">
                <a:latin typeface="Arial" panose="020B0604020202020204" pitchFamily="34" charset="0"/>
                <a:cs typeface="Arial" panose="020B0604020202020204" pitchFamily="34" charset="0"/>
              </a:rPr>
              <a:t>» - сила, власть, комфорт</a:t>
            </a:r>
          </a:p>
          <a:p>
            <a:r>
              <a:rPr lang="ru-RU" i="1" dirty="0" smtClean="0">
                <a:latin typeface="Arial" panose="020B0604020202020204" pitchFamily="34" charset="0"/>
                <a:cs typeface="Arial" panose="020B0604020202020204" pitchFamily="34" charset="0"/>
              </a:rPr>
              <a:t>«</a:t>
            </a:r>
            <a:r>
              <a:rPr lang="ru-RU" i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Я</a:t>
            </a:r>
            <a:r>
              <a:rPr lang="ru-RU" i="1" dirty="0" smtClean="0">
                <a:latin typeface="Arial" panose="020B0604020202020204" pitchFamily="34" charset="0"/>
                <a:cs typeface="Arial" panose="020B0604020202020204" pitchFamily="34" charset="0"/>
              </a:rPr>
              <a:t>» - чувство собственного достоинства</a:t>
            </a:r>
          </a:p>
          <a:p>
            <a:r>
              <a:rPr lang="ru-RU" i="1" dirty="0" smtClean="0">
                <a:latin typeface="Arial" panose="020B0604020202020204" pitchFamily="34" charset="0"/>
                <a:cs typeface="Arial" panose="020B0604020202020204" pitchFamily="34" charset="0"/>
              </a:rPr>
              <a:t>«</a:t>
            </a:r>
            <a:r>
              <a:rPr lang="ru-RU" i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</a:t>
            </a:r>
            <a:r>
              <a:rPr lang="ru-RU" i="1" dirty="0" smtClean="0">
                <a:latin typeface="Arial" panose="020B0604020202020204" pitchFamily="34" charset="0"/>
                <a:cs typeface="Arial" panose="020B0604020202020204" pitchFamily="34" charset="0"/>
              </a:rPr>
              <a:t>» - интерес к здоровью, острый ум</a:t>
            </a:r>
          </a:p>
          <a:p>
            <a:r>
              <a:rPr lang="ru-RU" i="1" dirty="0" smtClean="0">
                <a:latin typeface="Arial" panose="020B0604020202020204" pitchFamily="34" charset="0"/>
                <a:cs typeface="Arial" panose="020B0604020202020204" pitchFamily="34" charset="0"/>
              </a:rPr>
              <a:t>«</a:t>
            </a:r>
            <a:r>
              <a:rPr lang="ru-RU" i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</a:t>
            </a:r>
            <a:r>
              <a:rPr lang="ru-RU" i="1" dirty="0" smtClean="0">
                <a:latin typeface="Arial" panose="020B0604020202020204" pitchFamily="34" charset="0"/>
                <a:cs typeface="Arial" panose="020B0604020202020204" pitchFamily="34" charset="0"/>
              </a:rPr>
              <a:t>» - сила, власть, комфорт</a:t>
            </a:r>
            <a:endParaRPr lang="ru-RU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59856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97" y="-297"/>
            <a:ext cx="9144793" cy="6858594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901" r="3334" b="10101"/>
          <a:stretch/>
        </p:blipFill>
        <p:spPr>
          <a:xfrm>
            <a:off x="1110606" y="476672"/>
            <a:ext cx="3168352" cy="458861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750" r="3334" b="8001"/>
          <a:stretch/>
        </p:blipFill>
        <p:spPr>
          <a:xfrm>
            <a:off x="4644008" y="908720"/>
            <a:ext cx="2983210" cy="46805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5314795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08386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763"/>
            <a:ext cx="9144000" cy="6853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1781" y="3712448"/>
            <a:ext cx="1763640" cy="185695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0152" y="624485"/>
            <a:ext cx="3856711" cy="257013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340"/>
          <a:stretch/>
        </p:blipFill>
        <p:spPr>
          <a:xfrm>
            <a:off x="1403648" y="675026"/>
            <a:ext cx="1512168" cy="246905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TextBox 5"/>
          <p:cNvSpPr txBox="1"/>
          <p:nvPr/>
        </p:nvSpPr>
        <p:spPr>
          <a:xfrm>
            <a:off x="992298" y="3444249"/>
            <a:ext cx="2808312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i="1" dirty="0" smtClean="0">
                <a:latin typeface="Arial" panose="020B0604020202020204" pitchFamily="34" charset="0"/>
                <a:cs typeface="Arial" panose="020B0604020202020204" pitchFamily="34" charset="0"/>
              </a:rPr>
              <a:t>Это моя семья – она состоит из 5 человек: папа – Григорий Романович</a:t>
            </a:r>
          </a:p>
          <a:p>
            <a:r>
              <a:rPr lang="ru-RU" i="1" dirty="0">
                <a:latin typeface="Arial" panose="020B0604020202020204" pitchFamily="34" charset="0"/>
                <a:cs typeface="Arial" panose="020B0604020202020204" pitchFamily="34" charset="0"/>
              </a:rPr>
              <a:t>м</a:t>
            </a:r>
            <a:r>
              <a:rPr lang="ru-RU" i="1" dirty="0" smtClean="0">
                <a:latin typeface="Arial" panose="020B0604020202020204" pitchFamily="34" charset="0"/>
                <a:cs typeface="Arial" panose="020B0604020202020204" pitchFamily="34" charset="0"/>
              </a:rPr>
              <a:t>ама – Мария Спартаковна</a:t>
            </a:r>
          </a:p>
          <a:p>
            <a:r>
              <a:rPr lang="ru-RU" i="1" dirty="0">
                <a:latin typeface="Arial" panose="020B0604020202020204" pitchFamily="34" charset="0"/>
                <a:cs typeface="Arial" panose="020B0604020202020204" pitchFamily="34" charset="0"/>
              </a:rPr>
              <a:t>б</a:t>
            </a:r>
            <a:r>
              <a:rPr lang="ru-RU" i="1" dirty="0" smtClean="0">
                <a:latin typeface="Arial" panose="020B0604020202020204" pitchFamily="34" charset="0"/>
                <a:cs typeface="Arial" panose="020B0604020202020204" pitchFamily="34" charset="0"/>
              </a:rPr>
              <a:t>рат – Тимур ученик 5 класса</a:t>
            </a:r>
          </a:p>
          <a:p>
            <a:r>
              <a:rPr lang="ru-RU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СестренкаТускулаана</a:t>
            </a:r>
            <a:endParaRPr lang="ru-RU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522" r="5054" b="13205"/>
          <a:stretch/>
        </p:blipFill>
        <p:spPr>
          <a:xfrm>
            <a:off x="5476902" y="3416792"/>
            <a:ext cx="2174144" cy="244827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4642820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984" y="-114422"/>
            <a:ext cx="9144000" cy="68631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835696" y="692696"/>
            <a:ext cx="601401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Мое участие в жизни школы – социальная практика</a:t>
            </a:r>
            <a:endParaRPr lang="ru-RU" sz="20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5" y="1638845"/>
            <a:ext cx="2237765" cy="16783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TextBox 3"/>
          <p:cNvSpPr txBox="1"/>
          <p:nvPr/>
        </p:nvSpPr>
        <p:spPr>
          <a:xfrm>
            <a:off x="467544" y="1022539"/>
            <a:ext cx="895047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i="1" dirty="0" smtClean="0">
                <a:latin typeface="Arial" panose="020B0604020202020204" pitchFamily="34" charset="0"/>
                <a:cs typeface="Arial" panose="020B0604020202020204" pitchFamily="34" charset="0"/>
              </a:rPr>
              <a:t>Всегда стараюсь участвовать во всех мероприятиях школы, класса.</a:t>
            </a:r>
          </a:p>
          <a:p>
            <a:r>
              <a:rPr lang="ru-RU" i="1" dirty="0" smtClean="0">
                <a:latin typeface="Arial" panose="020B0604020202020204" pitchFamily="34" charset="0"/>
                <a:cs typeface="Arial" panose="020B0604020202020204" pitchFamily="34" charset="0"/>
              </a:rPr>
              <a:t>Очень старательно, ответственно отношусь ко всем мероприятиям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39" t="15536" r="3332" b="14551"/>
          <a:stretch/>
        </p:blipFill>
        <p:spPr>
          <a:xfrm>
            <a:off x="6764072" y="1539673"/>
            <a:ext cx="1491375" cy="202736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294" r="39193"/>
          <a:stretch/>
        </p:blipFill>
        <p:spPr>
          <a:xfrm>
            <a:off x="4696218" y="1632065"/>
            <a:ext cx="1909133" cy="233638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3423270"/>
            <a:ext cx="1681919" cy="224255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091" t="26901" r="11509" b="5339"/>
          <a:stretch/>
        </p:blipFill>
        <p:spPr>
          <a:xfrm>
            <a:off x="5408396" y="3428687"/>
            <a:ext cx="2690041" cy="223351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31527" y="1656278"/>
            <a:ext cx="1849364" cy="246581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44045" y="3439254"/>
            <a:ext cx="1875515" cy="24928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7595493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64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9634" y="602112"/>
            <a:ext cx="2125733" cy="3771976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7501" y="3432175"/>
            <a:ext cx="2517866" cy="1883827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5122" y="806882"/>
            <a:ext cx="4509120" cy="45091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134908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97" y="-3346"/>
            <a:ext cx="9144793" cy="6864691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052" y="2656711"/>
            <a:ext cx="4499992" cy="253476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174" t="9450" r="6289" b="13901"/>
          <a:stretch/>
        </p:blipFill>
        <p:spPr>
          <a:xfrm>
            <a:off x="2339752" y="545480"/>
            <a:ext cx="3942120" cy="284925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2356" y="3068960"/>
            <a:ext cx="3064624" cy="22984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5824461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9719" y="32"/>
            <a:ext cx="9143999" cy="68580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568841" y="332656"/>
            <a:ext cx="251415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Мои цели </a:t>
            </a:r>
            <a:endParaRPr lang="ru-RU" sz="40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83568" y="1196752"/>
            <a:ext cx="8627486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</a:rPr>
              <a:t>Моей основной целью является закончить школу на отлично, получить положительные эмоции от уроков, узнать много нового; </a:t>
            </a:r>
          </a:p>
          <a:p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</a:rPr>
              <a:t>кроме учебы я являюсь: </a:t>
            </a:r>
            <a:endParaRPr lang="ru-RU" sz="2800" dirty="0" smtClean="0">
              <a:solidFill>
                <a:schemeClr val="tx2">
                  <a:lumMod val="75000"/>
                </a:schemeClr>
              </a:solidFill>
            </a:endParaRPr>
          </a:p>
          <a:p>
            <a:pPr marL="285750" indent="-285750">
              <a:buFont typeface="Arial" pitchFamily="34" charset="0"/>
              <a:buChar char="•"/>
            </a:pP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</a:rPr>
              <a:t>Участница </a:t>
            </a: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</a:rPr>
              <a:t>танцевального коллектива класса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</a:rPr>
              <a:t>Ученица </a:t>
            </a:r>
            <a:r>
              <a:rPr lang="ru-RU" sz="2800" dirty="0" err="1" smtClean="0">
                <a:solidFill>
                  <a:schemeClr val="tx2">
                    <a:lumMod val="75000"/>
                  </a:schemeClr>
                </a:solidFill>
              </a:rPr>
              <a:t>Намской</a:t>
            </a: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</a:rPr>
              <a:t> детской школы </a:t>
            </a: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</a:rPr>
              <a:t>искусств по</a:t>
            </a:r>
            <a:endParaRPr lang="ru-RU" sz="2800" dirty="0" smtClean="0">
              <a:solidFill>
                <a:schemeClr val="tx2">
                  <a:lumMod val="75000"/>
                </a:schemeClr>
              </a:solidFill>
            </a:endParaRPr>
          </a:p>
          <a:p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</a:rPr>
              <a:t>Классу хореографии и класса </a:t>
            </a: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</a:rPr>
              <a:t>по фольклору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</a:rPr>
              <a:t>Посещаю волейбольную секцию </a:t>
            </a: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</a:rPr>
              <a:t>РСДШОР с. Намцы</a:t>
            </a:r>
            <a:endParaRPr lang="ru-RU" sz="2800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21820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6273" y="-3347"/>
            <a:ext cx="9144793" cy="6864691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563" t="36349" r="16139" b="1701"/>
          <a:stretch/>
        </p:blipFill>
        <p:spPr>
          <a:xfrm>
            <a:off x="1619672" y="3205608"/>
            <a:ext cx="4353538" cy="291884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004" r="1266"/>
          <a:stretch/>
        </p:blipFill>
        <p:spPr>
          <a:xfrm>
            <a:off x="1979712" y="836712"/>
            <a:ext cx="5616624" cy="23357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8523435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97" y="-6394"/>
            <a:ext cx="9144793" cy="6870787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674" r="5833"/>
          <a:stretch/>
        </p:blipFill>
        <p:spPr>
          <a:xfrm>
            <a:off x="2983397" y="220671"/>
            <a:ext cx="4303908" cy="32403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4"/>
          <a:srcRect l="14869" t="20945" r="20954"/>
          <a:stretch/>
        </p:blipFill>
        <p:spPr>
          <a:xfrm>
            <a:off x="-397" y="2544948"/>
            <a:ext cx="4774760" cy="331029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146750" y="2852936"/>
            <a:ext cx="3169666" cy="36846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84171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231</TotalTime>
  <Words>197</Words>
  <Application>Microsoft Office PowerPoint</Application>
  <PresentationFormat>Экран (4:3)</PresentationFormat>
  <Paragraphs>29</Paragraphs>
  <Slides>21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4" baseType="lpstr">
      <vt:lpstr>Arial</vt:lpstr>
      <vt:lpstr>Calibri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Анатолий</dc:creator>
  <cp:lastModifiedBy>Пользователь</cp:lastModifiedBy>
  <cp:revision>16</cp:revision>
  <dcterms:created xsi:type="dcterms:W3CDTF">2022-05-15T05:31:00Z</dcterms:created>
  <dcterms:modified xsi:type="dcterms:W3CDTF">2022-05-15T10:00:19Z</dcterms:modified>
</cp:coreProperties>
</file>