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87" r:id="rId4"/>
    <p:sldId id="288" r:id="rId5"/>
    <p:sldId id="28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1" r:id="rId16"/>
  </p:sldIdLst>
  <p:sldSz cx="9144000" cy="6858000" type="screen4x3"/>
  <p:notesSz cx="6784975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32656"/>
            <a:ext cx="6768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Подвиг ваш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5589240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Не забудут  потомки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3068960"/>
            <a:ext cx="1742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1943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 34-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Т 34-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519" y="14394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мцы о Т 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пуск Т 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учшие танкис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9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48680"/>
            <a:ext cx="914400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Вся ИСТОРИЯ ВЕЛИКОЙ ОТЕЧЕСТВЕННОЙ ВОЙНЫ 1941-1945 писана беспрецедентными подвигами .Закрыть своим телом амбразуру дота, броситься с гранатами под танк, пойти на таран в воздушном бою – могли только настоящие сыны и дочери своего народа, ГЕРОИ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ОНИ БЫЛИ ВОЗНАГРАЖДЕНЫ!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пусть небо над деревенькой Прохоровка стало черным от копоти и дыма, пусть воды северных морей принимали мертвых героев каждый день, но остановить освобождение Родины не могло уже ничего!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 5 августа 1943 года был дан ПЕРВЫЙ САЛЮТ! 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Именно тогда пошел отсчет салютам в честь новой ПОБЕДЫ, нового ОСВОБОЖДЕНИЯ города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ка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gration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2936"/>
            <a:ext cx="9144000" cy="4005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892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 годы ВОВ произошло 2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крупнейших танковых сражения: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битва под ДУБНО и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битва под ПРОХОРОВКОЙ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ставка 2.jpg"/>
          <p:cNvPicPr>
            <a:picLocks noChangeAspect="1"/>
          </p:cNvPicPr>
          <p:nvPr/>
        </p:nvPicPr>
        <p:blipFill>
          <a:blip r:embed="rId2" cstate="print"/>
          <a:srcRect t="10319" b="13680"/>
          <a:stretch>
            <a:fillRect/>
          </a:stretch>
        </p:blipFill>
        <p:spPr>
          <a:xfrm>
            <a:off x="0" y="2609528"/>
            <a:ext cx="9144000" cy="424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Контрнаступление на второй день войны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практике неподготовленное, скоропалительное решение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 наступательной операции 23 июня 1941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вылилось в самое крупное   танковое сражение,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котором советские войска потерпели поражение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9000669" cy="7632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Танки впервые воюют с танками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Считалось, что танки — инструмент прорыва обороны противника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сражение под Дубно  сломало эту теорию военных.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Советские танковые роты и батальоны шли буквально в лоб на немецкие танки.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— часто проигрывали.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Тому было две причины.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Во-первых, немецкие войска разумнее пользовались всеми видами связи,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 советские танки действовали зачастую без всякой поддержки 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сами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себе.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Второй причиной массовой гибели советских танков в битве под Дубно,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которой нужно сказать отдельно, стала их неготовность к танковому бою —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следствие тех самых довоенных концепций «танки не воюют с танками».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И все-таки советские танкисты шли в бой — и зачастую выигрывали его.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Да, без прикрытия с воздуха, из-за чего на марше немецкая авиация выбивала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почти половину колонн. Да, со слабой броней, которую порой пробивали даже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крупнокалиберные пулеметы. Да, без радиосвязи и на свой страх и риск.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 шли! Шли, и добивались своего.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Под вечер 26 июня советские танкисты даже взяли с боем город Дубно,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которого немцы были вынуждены отойти… на восток!</a:t>
            </a:r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5679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Битва развернулась в треугольнике между                        городами: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Дубно-Луцк-Броды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 стороны СССР в ней было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2803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танка: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основу составляли КВ-1, КВ-2, Т-35, Т-34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24 июня еще подошли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танков КВ-1 и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140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танков Т-34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 стороны Германии участвовало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799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машин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основу составляли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Pz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-IV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Pz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-III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Pz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рская ду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332656"/>
            <a:ext cx="5112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Второе танковое сражение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хоровка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ой сти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хоровк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413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53</cp:revision>
  <cp:lastPrinted>2020-03-05T10:14:48Z</cp:lastPrinted>
  <dcterms:created xsi:type="dcterms:W3CDTF">2020-02-25T07:59:39Z</dcterms:created>
  <dcterms:modified xsi:type="dcterms:W3CDTF">2022-05-16T14:17:35Z</dcterms:modified>
</cp:coreProperties>
</file>