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2" r:id="rId9"/>
    <p:sldId id="263" r:id="rId10"/>
    <p:sldId id="264" r:id="rId11"/>
    <p:sldId id="260" r:id="rId12"/>
    <p:sldId id="261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949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5647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213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84494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3381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252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7385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612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981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930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214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8638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68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490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341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166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037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E2AEF-9852-4D76-B08C-0A794AC30D5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15B4B-4D38-483A-AB44-47F17AC00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09314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4;&#1086;&#1084;&#1072;&#1096;&#1085;&#1103;&#1103;_&#1072;&#1074;&#1090;&#1086;&#1084;&#1072;&#1090;&#1080;&#1079;&#1072;&#1094;&#1080;&#1103;" TargetMode="External"/><Relationship Id="rId2" Type="http://schemas.openxmlformats.org/officeDocument/2006/relationships/hyperlink" Target="https://zen.yandex.ru/media/tbm/nastoiascee-i-buduscee-umnyh-domov-i-umnoi-mebeli-5ddcd78f18187b7aa6233fa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sk.tele2.ru/journal/article/smart-home-future-or-realit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55427" y="2388358"/>
            <a:ext cx="9144000" cy="1694811"/>
          </a:xfrm>
        </p:spPr>
        <p:txBody>
          <a:bodyPr>
            <a:normAutofit/>
          </a:bodyPr>
          <a:lstStyle/>
          <a:p>
            <a:r>
              <a:rPr lang="ru-RU" sz="4400" dirty="0" smtClean="0"/>
              <a:t>«Умный дом» - будущее или реальность?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16956" y="2633472"/>
            <a:ext cx="2775044" cy="15544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 ученик 11 класса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Козлов </a:t>
            </a:r>
            <a:r>
              <a:rPr lang="ru-RU" dirty="0" smtClean="0">
                <a:solidFill>
                  <a:schemeClr val="bg1"/>
                </a:solidFill>
              </a:rPr>
              <a:t>Игорь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Под руководством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учителя информатики: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Черновой Н.И.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749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Каким будет «Умный дом» будущего?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Всё это позволит улучшить качество нашей жизни. Наш комфорт складывается из многочисленных мелочей, и именно умный дом будет отвечать за них. Кажущиеся на первый взгляд мелочи, порой могут быть причиной дискомфорта и тревожности: темный коридор, розетка в неудобном месте, телевизор и утюг, которые надо не забыть выключить и т.д. И все это легко можно решить, задав команду со смартфона –удобно и быстро.</a:t>
            </a:r>
          </a:p>
        </p:txBody>
      </p:sp>
    </p:spTree>
    <p:extLst>
      <p:ext uri="{BB962C8B-B14F-4D97-AF65-F5344CB8AC3E}">
        <p14:creationId xmlns:p14="http://schemas.microsoft.com/office/powerpoint/2010/main" xmlns="" val="329266949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будущее или реальность – умный дом?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 </a:t>
            </a:r>
            <a:r>
              <a:rPr lang="ru-RU" b="1" dirty="0"/>
              <a:t>будущем</a:t>
            </a:r>
            <a:r>
              <a:rPr lang="ru-RU" dirty="0"/>
              <a:t> «</a:t>
            </a:r>
            <a:r>
              <a:rPr lang="ru-RU" b="1" dirty="0"/>
              <a:t>умный</a:t>
            </a:r>
            <a:r>
              <a:rPr lang="ru-RU" dirty="0"/>
              <a:t>» </a:t>
            </a:r>
            <a:r>
              <a:rPr lang="ru-RU" b="1" dirty="0"/>
              <a:t>дом</a:t>
            </a:r>
            <a:r>
              <a:rPr lang="ru-RU" dirty="0"/>
              <a:t> станет одним из самых больших изобретений человечества, но в то же время и его бичом — для его безопасного функционирования будут нужны новые, более надежные протоколы безопасности. Он будет незаменимым помощником, но и крайне опасной для известных людей вещью, поскольку может предоставить злоумышленникам бесконечные возможности для взлома, пусть и не физически, а в Сети.</a:t>
            </a:r>
          </a:p>
        </p:txBody>
      </p:sp>
    </p:spTree>
    <p:extLst>
      <p:ext uri="{BB962C8B-B14F-4D97-AF65-F5344CB8AC3E}">
        <p14:creationId xmlns:p14="http://schemas.microsoft.com/office/powerpoint/2010/main" xmlns="" val="166007157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Так будущее или реальность – умный дом?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2644560"/>
          </a:xfrm>
        </p:spPr>
        <p:txBody>
          <a:bodyPr/>
          <a:lstStyle/>
          <a:p>
            <a:r>
              <a:rPr lang="ru-RU" dirty="0" smtClean="0"/>
              <a:t>В реальности же умный дом не до конца освоен людьми, какие-то программы или приборы иногда барахлят и людям приходится их чинить, а значит это уже не полная автоматизация процессов жизнедеятельности человека.</a:t>
            </a:r>
          </a:p>
          <a:p>
            <a:r>
              <a:rPr lang="ru-RU" dirty="0" smtClean="0"/>
              <a:t>Конечно, большая часть системы «Умный дом» уже изучена, но что-то изучить ещё только предстоит.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0541092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zen.yandex.ru/media/tbm/nastoiascee-i-buduscee-umnyh-domov-i-umnoi-mebeli-5ddcd78f18187b7aa6233fac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https://ru.wikipedia.org/wiki/</a:t>
            </a:r>
            <a:r>
              <a:rPr lang="ru-RU" dirty="0" err="1" smtClean="0">
                <a:hlinkClick r:id="rId3"/>
              </a:rPr>
              <a:t>Домашняя_автоматизация#Регулирование_в_России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msk.tele2.ru/journal/article/smart-home-future-or-reality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110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умный дом?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184" y="2050270"/>
            <a:ext cx="9613861" cy="359931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Умный дом – это </a:t>
            </a:r>
            <a:r>
              <a:rPr lang="ru-RU" dirty="0"/>
              <a:t>система домашних устройств, способных выполнять действия и решать определённые повседневные задачи без участия человека.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050" y="3226843"/>
            <a:ext cx="4387201" cy="27639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360" y="3693994"/>
            <a:ext cx="4349655" cy="289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416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Технологии умного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139" y="2132155"/>
            <a:ext cx="7071607" cy="41867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Система умного дома включает три типа устройств:</a:t>
            </a:r>
          </a:p>
          <a:p>
            <a:r>
              <a:rPr lang="ru-RU" b="1" dirty="0"/>
              <a:t>Контроллер (</a:t>
            </a:r>
            <a:r>
              <a:rPr lang="ru-RU" b="1" dirty="0" err="1"/>
              <a:t>хаб</a:t>
            </a:r>
            <a:r>
              <a:rPr lang="ru-RU" b="1" dirty="0"/>
              <a:t>)</a:t>
            </a:r>
            <a:r>
              <a:rPr lang="ru-RU" dirty="0"/>
              <a:t> — управляющее устройство, соединяющее все элементы системы друг с другом и связывающее её с внешним миром.</a:t>
            </a:r>
          </a:p>
          <a:p>
            <a:r>
              <a:rPr lang="ru-RU" b="1" dirty="0"/>
              <a:t>Датчики (сенсоры)</a:t>
            </a:r>
            <a:r>
              <a:rPr lang="ru-RU" dirty="0"/>
              <a:t> — устройства, получающие информацию о внешних условиях.</a:t>
            </a:r>
          </a:p>
          <a:p>
            <a:r>
              <a:rPr lang="ru-RU" b="1" dirty="0"/>
              <a:t>Актуаторы</a:t>
            </a:r>
            <a:r>
              <a:rPr lang="ru-RU" dirty="0"/>
              <a:t> — исполнительные устройства, непосредственно исполняющие команды. Это самая многочисленная группа, в которую входят умные (автоматические) выключатели, умные (автоматические) розетки, умные (автоматические) клапаны для труб, сирены, климат-контроллеры и так далее.</a:t>
            </a:r>
          </a:p>
        </p:txBody>
      </p:sp>
    </p:spTree>
    <p:extLst>
      <p:ext uri="{BB962C8B-B14F-4D97-AF65-F5344CB8AC3E}">
        <p14:creationId xmlns:p14="http://schemas.microsoft.com/office/powerpoint/2010/main" xmlns="" val="1838814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может умный дом?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Технологии умного дома позволяют:</a:t>
            </a:r>
          </a:p>
          <a:p>
            <a:pPr marL="457200" indent="-457200">
              <a:buAutoNum type="arabicParenR"/>
            </a:pPr>
            <a:r>
              <a:rPr lang="ru-RU" dirty="0" smtClean="0"/>
              <a:t>Управление системой безопасности</a:t>
            </a:r>
          </a:p>
          <a:p>
            <a:pPr marL="457200" indent="-457200">
              <a:buAutoNum type="arabicParenR"/>
            </a:pPr>
            <a:r>
              <a:rPr lang="ru-RU" dirty="0" smtClean="0"/>
              <a:t>Управление освещением</a:t>
            </a:r>
          </a:p>
          <a:p>
            <a:pPr marL="457200" indent="-457200">
              <a:buAutoNum type="arabicParenR"/>
            </a:pPr>
            <a:r>
              <a:rPr lang="ru-RU" dirty="0" smtClean="0"/>
              <a:t>Управление климатом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0255" y="2203501"/>
            <a:ext cx="2916443" cy="29164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8125" y="4136531"/>
            <a:ext cx="3622168" cy="241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73429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умного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128" y="2145803"/>
            <a:ext cx="5051738" cy="44460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История такого явления, как умный дом прослеживается с середины 20 века, это </a:t>
            </a:r>
            <a:r>
              <a:rPr lang="ru-RU" dirty="0" smtClean="0"/>
              <a:t>конечно </a:t>
            </a:r>
            <a:r>
              <a:rPr lang="ru-RU" dirty="0"/>
              <a:t>же писатели фантасты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Сначала это были только энтузиасты-изобретатели, прокладывающие везде кабели и встраивающие в стены </a:t>
            </a:r>
            <a:r>
              <a:rPr lang="ru-RU" dirty="0" err="1"/>
              <a:t>трансформеры</a:t>
            </a:r>
            <a:r>
              <a:rPr lang="ru-RU" dirty="0"/>
              <a:t>- консоли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Но уже в 1966 г. Сазерленд Д. впервые с помощью компьютера запрограммировал работу бытовых приборов в доме на включение по расписанию, и подключил датчики сигнализации и слежения.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9786" y="2428766"/>
            <a:ext cx="4200878" cy="279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377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умного дома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423" y="2132156"/>
            <a:ext cx="5597649" cy="413216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 1978 году произошла настоящая революция, названная умным домом. Компания из Шотландии </a:t>
            </a:r>
            <a:r>
              <a:rPr lang="ru-RU" dirty="0" err="1"/>
              <a:t>Electronics</a:t>
            </a:r>
            <a:r>
              <a:rPr lang="ru-RU" dirty="0"/>
              <a:t> </a:t>
            </a:r>
            <a:r>
              <a:rPr lang="ru-RU" dirty="0" err="1"/>
              <a:t>Pico</a:t>
            </a:r>
            <a:r>
              <a:rPr lang="ru-RU" dirty="0"/>
              <a:t> впервые разработала стандарт по передаче данных для приборов, обеспечивающих автоматизацию дома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Стандарт заключался в создании универсальной шины, с помощью которой каждый производитель мог бы оснастить любой бытовой прибор в доме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Подключить можно было через обыкновенные розетки, в комплекте с модулями связи, пультами и программами для компьютеров. Эта эпоха стандартов подарила нам технологию включения света по хлопку, открывания двери по сигналу и т.д.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436" y="2698205"/>
            <a:ext cx="4873388" cy="274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79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умного дома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0620" y="2364169"/>
            <a:ext cx="5556706" cy="35993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Первый умный дом с самостоятельной жизнью в 1999 году мир увидел в компьютеризированном доме, который показала в своём фильме компания </a:t>
            </a:r>
            <a:r>
              <a:rPr lang="ru-RU" dirty="0" err="1"/>
              <a:t>Disney</a:t>
            </a:r>
            <a:r>
              <a:rPr lang="ru-RU" dirty="0"/>
              <a:t>. Настоящей революцией умных технологий является изобретение </a:t>
            </a:r>
            <a:r>
              <a:rPr lang="ru-RU" dirty="0" err="1"/>
              <a:t>iPhone</a:t>
            </a:r>
            <a:r>
              <a:rPr lang="ru-RU" dirty="0"/>
              <a:t> и аналогичных смартфонов. Появились новые возможности приложений миниатюрных компьютеров. По статистике в 2012 году в США установили 1,5 миллиона различных систем автоматизации жилищ.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418" y="2609829"/>
            <a:ext cx="5610597" cy="315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30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Каким будет «Умный дом» будущего?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478" y="2118509"/>
            <a:ext cx="10077885" cy="444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Умный дом будущего позволяет нам автоматизировать все системы и поможет избавиться от повседневной рутины. Как все это будет </a:t>
            </a:r>
            <a:r>
              <a:rPr lang="ru-RU" dirty="0" smtClean="0"/>
              <a:t>визуализировано?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54" y="3273125"/>
            <a:ext cx="4971197" cy="3269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851" y="3000474"/>
            <a:ext cx="3793367" cy="2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2117908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Каким будет «Умный дом» будущего?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будут всевозможные роботы, которыми можно будет управлять с помощью смартфона, и конечно автоматизированные системы, контролирующие происходящее внутри самого дома.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21" y="3562066"/>
            <a:ext cx="4612943" cy="25947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269" y="3956216"/>
            <a:ext cx="5263487" cy="248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366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33</TotalTime>
  <Words>522</Words>
  <Application>Microsoft Office PowerPoint</Application>
  <PresentationFormat>Произвольный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Берлин</vt:lpstr>
      <vt:lpstr>«Умный дом» - будущее или реальность?</vt:lpstr>
      <vt:lpstr>Что такое умный дом?</vt:lpstr>
      <vt:lpstr>Технологии умного дома</vt:lpstr>
      <vt:lpstr>Что может умный дом?</vt:lpstr>
      <vt:lpstr>История умного дома</vt:lpstr>
      <vt:lpstr>История умного дома</vt:lpstr>
      <vt:lpstr>История умного дома</vt:lpstr>
      <vt:lpstr>Каким будет «Умный дом» будущего?</vt:lpstr>
      <vt:lpstr>Каким будет «Умный дом» будущего?</vt:lpstr>
      <vt:lpstr>Каким будет «Умный дом» будущего?</vt:lpstr>
      <vt:lpstr>Так будущее или реальность – умный дом?</vt:lpstr>
      <vt:lpstr>Так будущее или реальность – умный дом?</vt:lpstr>
      <vt:lpstr>Литература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«Умный дом» - будущее или реальность?</dc:title>
  <dc:creator>3</dc:creator>
  <cp:lastModifiedBy>admin</cp:lastModifiedBy>
  <cp:revision>6</cp:revision>
  <dcterms:created xsi:type="dcterms:W3CDTF">2022-05-16T11:14:32Z</dcterms:created>
  <dcterms:modified xsi:type="dcterms:W3CDTF">2022-05-16T14:24:51Z</dcterms:modified>
</cp:coreProperties>
</file>