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9" r:id="rId7"/>
    <p:sldId id="262" r:id="rId8"/>
    <p:sldId id="264" r:id="rId9"/>
    <p:sldId id="263" r:id="rId10"/>
    <p:sldId id="265" r:id="rId11"/>
    <p:sldId id="271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mitry" initials="D" lastIdx="1" clrIdx="0">
    <p:extLst>
      <p:ext uri="{19B8F6BF-5375-455C-9EA6-DF929625EA0E}">
        <p15:presenceInfo xmlns:p15="http://schemas.microsoft.com/office/powerpoint/2012/main" userId="Dmitr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DDA20-9B84-4F93-B7B8-418D6161DF8C}" type="datetimeFigureOut">
              <a:rPr lang="ru-RU" smtClean="0"/>
              <a:pPr/>
              <a:t>16.05.2022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F7826-B6A8-4094-B738-0448A62BDD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30214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DDA20-9B84-4F93-B7B8-418D6161DF8C}" type="datetimeFigureOut">
              <a:rPr lang="ru-RU" smtClean="0"/>
              <a:pPr/>
              <a:t>16.05.2022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F7826-B6A8-4094-B738-0448A62BDD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52186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DDA20-9B84-4F93-B7B8-418D6161DF8C}" type="datetimeFigureOut">
              <a:rPr lang="ru-RU" smtClean="0"/>
              <a:pPr/>
              <a:t>16.05.2022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F7826-B6A8-4094-B738-0448A62BDD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3171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DDA20-9B84-4F93-B7B8-418D6161DF8C}" type="datetimeFigureOut">
              <a:rPr lang="ru-RU" smtClean="0"/>
              <a:pPr/>
              <a:t>16.05.2022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F7826-B6A8-4094-B738-0448A62BDD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8797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DDA20-9B84-4F93-B7B8-418D6161DF8C}" type="datetimeFigureOut">
              <a:rPr lang="ru-RU" smtClean="0"/>
              <a:pPr/>
              <a:t>16.05.2022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F7826-B6A8-4094-B738-0448A62BDD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7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DDA20-9B84-4F93-B7B8-418D6161DF8C}" type="datetimeFigureOut">
              <a:rPr lang="ru-RU" smtClean="0"/>
              <a:pPr/>
              <a:t>16.05.2022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F7826-B6A8-4094-B738-0448A62BDD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6784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DDA20-9B84-4F93-B7B8-418D6161DF8C}" type="datetimeFigureOut">
              <a:rPr lang="ru-RU" smtClean="0"/>
              <a:pPr/>
              <a:t>16.05.2022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F7826-B6A8-4094-B738-0448A62BDD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6083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DDA20-9B84-4F93-B7B8-418D6161DF8C}" type="datetimeFigureOut">
              <a:rPr lang="ru-RU" smtClean="0"/>
              <a:pPr/>
              <a:t>16.05.2022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F7826-B6A8-4094-B738-0448A62BDD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543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DDA20-9B84-4F93-B7B8-418D6161DF8C}" type="datetimeFigureOut">
              <a:rPr lang="ru-RU" smtClean="0"/>
              <a:pPr/>
              <a:t>16.05.2022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F7826-B6A8-4094-B738-0448A62BDD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7608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DDA20-9B84-4F93-B7B8-418D6161DF8C}" type="datetimeFigureOut">
              <a:rPr lang="ru-RU" smtClean="0"/>
              <a:pPr/>
              <a:t>16.05.2022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F7826-B6A8-4094-B738-0448A62BDD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6851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DDA20-9B84-4F93-B7B8-418D6161DF8C}" type="datetimeFigureOut">
              <a:rPr lang="ru-RU" smtClean="0"/>
              <a:pPr/>
              <a:t>16.05.2022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F7826-B6A8-4094-B738-0448A62BDD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0691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FDDA20-9B84-4F93-B7B8-418D6161DF8C}" type="datetimeFigureOut">
              <a:rPr lang="ru-RU" smtClean="0"/>
              <a:pPr/>
              <a:t>16.05.2022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9F7826-B6A8-4094-B738-0448A62BDD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0674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0"/>
            <a:ext cx="9144000" cy="23876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ЭВОЛЮЦИЯ ГАЛАКТИК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57287" y="2387600"/>
            <a:ext cx="9877426" cy="1655762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Тип проекта</a:t>
            </a:r>
            <a:r>
              <a:rPr 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Информационный</a:t>
            </a:r>
          </a:p>
        </p:txBody>
      </p:sp>
      <p:pic>
        <p:nvPicPr>
          <p:cNvPr id="7" name="Рисунок 6" descr="Секстет Сейферта • Александр Яровитчук • Научная картинка дня на  «Элементах» • Астрономия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108" y="3360387"/>
            <a:ext cx="4244439" cy="28296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Радиогалактики | Журнал &quot;Все о Космосе&quot;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8587" y="3360387"/>
            <a:ext cx="4242111" cy="28296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47886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4235" y="265696"/>
            <a:ext cx="7646276" cy="7210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  <a:endParaRPr lang="ru-RU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6974" y="954031"/>
            <a:ext cx="1152459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Мы не можем увидеть, как галактика меняется. Человеческая жизнь, по меньшей мере, в миллион раз короче, чем надо для этого. </a:t>
            </a:r>
          </a:p>
          <a:p>
            <a:pPr algn="ctr"/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работе мы изучили вопросы эволюции 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галактик. </a:t>
            </a: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Рассмотрели структуру галактик. Также были рассмотрены пути эволюции галактик в зависимости от их типов и выявлены способы их изучения. </a:t>
            </a:r>
          </a:p>
        </p:txBody>
      </p:sp>
    </p:spTree>
    <p:extLst>
      <p:ext uri="{BB962C8B-B14F-4D97-AF65-F5344CB8AC3E}">
        <p14:creationId xmlns:p14="http://schemas.microsoft.com/office/powerpoint/2010/main" val="45281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2629" y="0"/>
            <a:ext cx="12192000" cy="68580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9" y="1284259"/>
            <a:ext cx="12189371" cy="1325563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6276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089" y="173421"/>
            <a:ext cx="11382704" cy="1734207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29710" y="1907628"/>
            <a:ext cx="1012146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эволюции галактик имеет очень большое научное значение. Особенно важным оно стало теперь, когда человек начинает проникать в космос и задаваться вопросами о её прошлом.</a:t>
            </a:r>
            <a:b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75221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0650" y="236833"/>
            <a:ext cx="942975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процессы эволюции галактик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43175" y="1562396"/>
            <a:ext cx="71247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en-US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90650" y="2331837"/>
            <a:ext cx="942975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• Выяснить, как изменялись галактики со временем</a:t>
            </a:r>
            <a:b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• Выяснить причины изменений</a:t>
            </a:r>
            <a:b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• Рассмотреть физические процессы, которые являются источниками энергии звёзд</a:t>
            </a:r>
            <a:b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• Рассмотреть процессы термоядерного синтеза</a:t>
            </a:r>
          </a:p>
          <a:p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Рассмотрим механизмы переноса энергии к поверхности звёзд</a:t>
            </a:r>
          </a:p>
          <a:p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• Рассмотреть способы изучения галактик</a:t>
            </a:r>
          </a:p>
        </p:txBody>
      </p:sp>
    </p:spTree>
    <p:extLst>
      <p:ext uri="{BB962C8B-B14F-4D97-AF65-F5344CB8AC3E}">
        <p14:creationId xmlns:p14="http://schemas.microsoft.com/office/powerpoint/2010/main" val="283170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работы над проектом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8200" y="1690688"/>
            <a:ext cx="10515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Поиск информационных лакун</a:t>
            </a:r>
          </a:p>
          <a:p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Сбор и изучение информации</a:t>
            </a:r>
          </a:p>
          <a:p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плана реализации проекта</a:t>
            </a: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пошаговое планирование работ</a:t>
            </a:r>
          </a:p>
        </p:txBody>
      </p:sp>
    </p:spTree>
    <p:extLst>
      <p:ext uri="{BB962C8B-B14F-4D97-AF65-F5344CB8AC3E}">
        <p14:creationId xmlns:p14="http://schemas.microsoft.com/office/powerpoint/2010/main" val="2050324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27627" y="0"/>
            <a:ext cx="12192000" cy="6858000"/>
          </a:xfrm>
          <a:prstGeom prst="rect">
            <a:avLst/>
          </a:prstGeom>
          <a:solidFill>
            <a:schemeClr val="tx1">
              <a:alpha val="3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3917" y="221674"/>
            <a:ext cx="10922876" cy="3061854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Галактики</a:t>
            </a: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крупные скопления звёзд, содержащие также 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определенное </a:t>
            </a: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газа и пыли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наблюдениях мы видим и прослеживаем структуры во Вселенной именно через исследование галактик</a:t>
            </a:r>
          </a:p>
        </p:txBody>
      </p:sp>
      <p:pic>
        <p:nvPicPr>
          <p:cNvPr id="3" name="Рисунок 2" descr="Происхождение и эволюция галактик». Глава из книги • Ольга Сильченко •  Книжный клуб на «Элементах» • Опубликованные отрывки из книг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210" y="3283528"/>
            <a:ext cx="11402290" cy="34359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25615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0035" y="911961"/>
            <a:ext cx="6442365" cy="1325563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изучения</a:t>
            </a:r>
            <a:r>
              <a:rPr 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11381" y="3272439"/>
            <a:ext cx="1044632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</a:t>
            </a: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звездного и газового состава 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галактик</a:t>
            </a:r>
          </a:p>
          <a:p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Наблюдение далёких объектов </a:t>
            </a:r>
            <a:r>
              <a:rPr lang="ru-RU" sz="3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(Взгляд в прошлое)</a:t>
            </a:r>
            <a:endParaRPr lang="ru-RU" sz="3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Квазары. Что это на самом деле? / Интересное / Статьи / Еще / Обо всем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09" y="221673"/>
            <a:ext cx="4959926" cy="2895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647668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3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Звездообразование в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галактиках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8200" y="1520042"/>
            <a:ext cx="1112782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Звезды и газ – основные составляющие галактик, тесно связанные друг с другом. В холодных облаках газа происходит зарождение звезд, а последние на определенной стадии эволюции возвращают часть вещества в межзвездную среду. При этом массивные звезды своим излучением нагревают и ионизуют газ. </a:t>
            </a:r>
          </a:p>
        </p:txBody>
      </p:sp>
    </p:spTree>
    <p:extLst>
      <p:ext uri="{BB962C8B-B14F-4D97-AF65-F5344CB8AC3E}">
        <p14:creationId xmlns:p14="http://schemas.microsoft.com/office/powerpoint/2010/main" val="2251270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3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1" y="42450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Ядро галактики</a:t>
            </a:r>
            <a:endParaRPr lang="ru-RU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8201" y="1748642"/>
            <a:ext cx="1051559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Центральная область галактики, называемая ее ядром, представляет собой наиболее плотную часть звездной 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системы. </a:t>
            </a:r>
            <a:endParaRPr lang="ru-RU" sz="3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Звёзды </a:t>
            </a: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газ, образующие диск, двигаются вокруг центра галактики по орбитам, с характерным периодом от нескольких десятков до нескольких сотен млн. лет. </a:t>
            </a:r>
          </a:p>
          <a:p>
            <a:pPr algn="ctr"/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1004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tx1">
              <a:alpha val="3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8933" y="51975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Яркость и размер галактик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3767" y="1377538"/>
            <a:ext cx="112459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Галактики не имеют резких границ, их яркость постепенно спадает с удалением от центра наружу, поэтому понятие размера не является строго определенным. </a:t>
            </a:r>
          </a:p>
        </p:txBody>
      </p:sp>
    </p:spTree>
    <p:extLst>
      <p:ext uri="{BB962C8B-B14F-4D97-AF65-F5344CB8AC3E}">
        <p14:creationId xmlns:p14="http://schemas.microsoft.com/office/powerpoint/2010/main" val="4108986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820</TotalTime>
  <Words>290</Words>
  <Application>Microsoft Office PowerPoint</Application>
  <PresentationFormat>Широкоэкранный</PresentationFormat>
  <Paragraphs>29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ЭВОЛЮЦИЯ ГАЛАКТИК</vt:lpstr>
      <vt:lpstr>Актуальность</vt:lpstr>
      <vt:lpstr>Цель – изучить процессы эволюции галактик</vt:lpstr>
      <vt:lpstr>Этапы работы над проектом:</vt:lpstr>
      <vt:lpstr>Галактики - крупные скопления звёзд, содержащие также определенное количество газа и пыли. В наблюдениях мы видим и прослеживаем структуры во Вселенной именно через исследование галактик</vt:lpstr>
      <vt:lpstr>Способы изучения:</vt:lpstr>
      <vt:lpstr>Звездообразование в галактиках</vt:lpstr>
      <vt:lpstr>Ядро галактики</vt:lpstr>
      <vt:lpstr>Яркость и размер галактик</vt:lpstr>
      <vt:lpstr>Вывод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ЭВОЛЮЦИЯ ГАЛАКТИК</dc:title>
  <dc:creator>Dmitry</dc:creator>
  <cp:lastModifiedBy>Asus</cp:lastModifiedBy>
  <cp:revision>51</cp:revision>
  <dcterms:created xsi:type="dcterms:W3CDTF">2021-03-14T15:58:30Z</dcterms:created>
  <dcterms:modified xsi:type="dcterms:W3CDTF">2022-05-16T14:54:22Z</dcterms:modified>
</cp:coreProperties>
</file>