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5" r:id="rId1"/>
  </p:sldMasterIdLst>
  <p:sldIdLst>
    <p:sldId id="256" r:id="rId2"/>
    <p:sldId id="262" r:id="rId3"/>
    <p:sldId id="257" r:id="rId4"/>
    <p:sldId id="260" r:id="rId5"/>
    <p:sldId id="265" r:id="rId6"/>
    <p:sldId id="264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54" autoAdjust="0"/>
    <p:restoredTop sz="94660"/>
  </p:normalViewPr>
  <p:slideViewPr>
    <p:cSldViewPr snapToGrid="0">
      <p:cViewPr varScale="1">
        <p:scale>
          <a:sx n="50" d="100"/>
          <a:sy n="50" d="100"/>
        </p:scale>
        <p:origin x="106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ACC4-6019-48ED-B9B1-5BD3CE06C5C9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4F4EA-D953-4410-993D-B5E71DEB71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201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ACC4-6019-48ED-B9B1-5BD3CE06C5C9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4F4EA-D953-4410-993D-B5E71DEB71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2084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ACC4-6019-48ED-B9B1-5BD3CE06C5C9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4F4EA-D953-4410-993D-B5E71DEB711A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63907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ACC4-6019-48ED-B9B1-5BD3CE06C5C9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4F4EA-D953-4410-993D-B5E71DEB71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34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ACC4-6019-48ED-B9B1-5BD3CE06C5C9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4F4EA-D953-4410-993D-B5E71DEB711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764599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ACC4-6019-48ED-B9B1-5BD3CE06C5C9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4F4EA-D953-4410-993D-B5E71DEB71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3444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ACC4-6019-48ED-B9B1-5BD3CE06C5C9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4F4EA-D953-4410-993D-B5E71DEB71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95390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ACC4-6019-48ED-B9B1-5BD3CE06C5C9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4F4EA-D953-4410-993D-B5E71DEB71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157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ACC4-6019-48ED-B9B1-5BD3CE06C5C9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4F4EA-D953-4410-993D-B5E71DEB71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207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ACC4-6019-48ED-B9B1-5BD3CE06C5C9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4F4EA-D953-4410-993D-B5E71DEB71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035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ACC4-6019-48ED-B9B1-5BD3CE06C5C9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4F4EA-D953-4410-993D-B5E71DEB71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1619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ACC4-6019-48ED-B9B1-5BD3CE06C5C9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4F4EA-D953-4410-993D-B5E71DEB71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4450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ACC4-6019-48ED-B9B1-5BD3CE06C5C9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4F4EA-D953-4410-993D-B5E71DEB71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821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ACC4-6019-48ED-B9B1-5BD3CE06C5C9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4F4EA-D953-4410-993D-B5E71DEB71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12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ACC4-6019-48ED-B9B1-5BD3CE06C5C9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4F4EA-D953-4410-993D-B5E71DEB71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015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ACC4-6019-48ED-B9B1-5BD3CE06C5C9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4F4EA-D953-4410-993D-B5E71DEB71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22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BACC4-6019-48ED-B9B1-5BD3CE06C5C9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B34F4EA-D953-4410-993D-B5E71DEB71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788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980" y="407507"/>
            <a:ext cx="3109094" cy="29613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2986" y="3368841"/>
            <a:ext cx="9966960" cy="196383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/>
              <a:t>Н</a:t>
            </a:r>
            <a:r>
              <a:rPr lang="ru-RU" sz="4800" dirty="0" smtClean="0"/>
              <a:t>аши друзья </a:t>
            </a:r>
            <a:r>
              <a:rPr lang="ru-RU" sz="4800" dirty="0" err="1" smtClean="0"/>
              <a:t>Эколята</a:t>
            </a:r>
            <a:r>
              <a:rPr lang="ru-RU" sz="4800" dirty="0" smtClean="0"/>
              <a:t> –за раздельный сбор отходов и повторное использование материалов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455" y="5332672"/>
            <a:ext cx="8767860" cy="152532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МБОУ «ОЦ № 1 Майкопского района»</a:t>
            </a:r>
          </a:p>
          <a:p>
            <a:pPr algn="ctr"/>
            <a:r>
              <a:rPr lang="ru-RU" sz="2400" dirty="0"/>
              <a:t>п</a:t>
            </a:r>
            <a:r>
              <a:rPr lang="ru-RU" sz="2400" dirty="0" smtClean="0"/>
              <a:t>. Тульский</a:t>
            </a:r>
          </a:p>
          <a:p>
            <a:pPr algn="ctr"/>
            <a:r>
              <a:rPr lang="ru-RU" sz="2400" dirty="0" smtClean="0"/>
              <a:t>Руководитель: </a:t>
            </a:r>
            <a:r>
              <a:rPr lang="ru-RU" sz="2400" dirty="0" err="1" smtClean="0"/>
              <a:t>Хоба</a:t>
            </a:r>
            <a:r>
              <a:rPr lang="ru-RU" sz="2400" dirty="0" smtClean="0"/>
              <a:t> Светлана Евгеньевна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1560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153284"/>
            <a:ext cx="1947905" cy="18132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7618" y="153284"/>
            <a:ext cx="8596668" cy="317985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>
                <a:solidFill>
                  <a:srgbClr val="C00000"/>
                </a:solidFill>
              </a:rPr>
              <a:t>«Наши друзья </a:t>
            </a:r>
            <a:r>
              <a:rPr lang="ru-RU" dirty="0" err="1">
                <a:solidFill>
                  <a:srgbClr val="C00000"/>
                </a:solidFill>
              </a:rPr>
              <a:t>Эколята</a:t>
            </a:r>
            <a:r>
              <a:rPr lang="ru-RU" dirty="0">
                <a:solidFill>
                  <a:srgbClr val="C00000"/>
                </a:solidFill>
              </a:rPr>
              <a:t> – за раздельный сбор отходов и повторное использование материалов»</a:t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3554360"/>
            <a:ext cx="8596668" cy="33036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 smtClean="0"/>
              <a:t>Цель: Сделать композицию из стружки от карандашей.</a:t>
            </a:r>
          </a:p>
          <a:p>
            <a:pPr marL="0" indent="0">
              <a:buNone/>
            </a:pPr>
            <a:r>
              <a:rPr lang="ru-RU" sz="2800" dirty="0" smtClean="0"/>
              <a:t>Задача:</a:t>
            </a:r>
          </a:p>
          <a:p>
            <a:pPr marL="0" indent="0">
              <a:buNone/>
            </a:pPr>
            <a:r>
              <a:rPr lang="ru-RU" sz="2800" dirty="0" smtClean="0"/>
              <a:t>1.Воспитание самостоятельности, трудолюбия, терпения в художественном труде.</a:t>
            </a:r>
          </a:p>
          <a:p>
            <a:pPr marL="0" indent="0">
              <a:buNone/>
            </a:pPr>
            <a:r>
              <a:rPr lang="ru-RU" sz="2800" dirty="0" smtClean="0"/>
              <a:t>2.Развитие креативности, художественных способностей, умственной активности детей.</a:t>
            </a:r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05145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298" y="1308476"/>
            <a:ext cx="7578621" cy="23454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3496"/>
            <a:ext cx="1950889" cy="181676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17097" y="147935"/>
            <a:ext cx="10283584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«Наши друзья </a:t>
            </a:r>
            <a:r>
              <a:rPr lang="ru-RU" sz="320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Эколята</a:t>
            </a:r>
            <a:r>
              <a:rPr lang="ru-RU" sz="32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– за раздельный сбор отходов</a:t>
            </a:r>
          </a:p>
          <a:p>
            <a:pPr algn="ctr"/>
            <a:r>
              <a:rPr lang="ru-RU" sz="32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и повторное использование материалов»  </a:t>
            </a:r>
            <a:endParaRPr lang="ru-RU" sz="3200" b="0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76723" y="3653948"/>
            <a:ext cx="135966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Я Тихоня.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27042" y="3653948"/>
            <a:ext cx="139333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Я Умница.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30030" y="3685121"/>
            <a:ext cx="198964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Ну, а я Ёлочка.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044111" y="3666229"/>
            <a:ext cx="149592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 я Шалун.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4268917"/>
            <a:ext cx="1137355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/>
              <a:t>Эколята</a:t>
            </a:r>
            <a:r>
              <a:rPr lang="ru-RU" sz="2400" dirty="0"/>
              <a:t> - молодые защитники природы, которые дают понять детям неразрывную связь человека и природы, всю важность сохранения и охраны природы. Наши друзья </a:t>
            </a:r>
            <a:r>
              <a:rPr lang="ru-RU" sz="2400" dirty="0" err="1"/>
              <a:t>Эколята</a:t>
            </a:r>
            <a:r>
              <a:rPr lang="ru-RU" sz="2400" dirty="0"/>
              <a:t> очень беспокоятся о нашей природе, поэтому каждый день трудятся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Чтобы сделать окружающую среду более чистой, можно дать использованным материалам новую жизнь, используя их вторично в виде полезных вещей.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5767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88080" y="1297873"/>
            <a:ext cx="85039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Материалом для поделок может быть любая вещь, главное придумать идею и включить фантазию. </a:t>
            </a:r>
            <a:endParaRPr lang="ru-RU" sz="2400" dirty="0" smtClean="0"/>
          </a:p>
          <a:p>
            <a:r>
              <a:rPr lang="ru-RU" sz="2400" dirty="0" smtClean="0"/>
              <a:t>Стружки от карандашей </a:t>
            </a:r>
            <a:r>
              <a:rPr lang="ru-RU" sz="2400" dirty="0"/>
              <a:t>можно использовать на </a:t>
            </a:r>
            <a:r>
              <a:rPr lang="ru-RU" sz="2400" dirty="0" smtClean="0"/>
              <a:t>поделку, </a:t>
            </a:r>
            <a:r>
              <a:rPr lang="ru-RU" sz="2400" dirty="0"/>
              <a:t>тем самым можем дать вторую жизнь, изготовив прекрасную </a:t>
            </a:r>
            <a:r>
              <a:rPr lang="ru-RU" sz="2400" dirty="0" smtClean="0"/>
              <a:t>композицию своими </a:t>
            </a:r>
            <a:r>
              <a:rPr lang="ru-RU" sz="2400" dirty="0"/>
              <a:t>руками 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" y="407507"/>
            <a:ext cx="2910840" cy="24164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754" y="2823910"/>
            <a:ext cx="3556325" cy="37188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1922" y="3236865"/>
            <a:ext cx="4459910" cy="341465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17097" y="147935"/>
            <a:ext cx="10283584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«Наши друзья </a:t>
            </a:r>
            <a:r>
              <a:rPr lang="ru-RU" sz="320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Эколята</a:t>
            </a:r>
            <a:r>
              <a:rPr lang="ru-RU" sz="32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– за раздельный сбор отходов</a:t>
            </a:r>
          </a:p>
          <a:p>
            <a:pPr algn="ctr"/>
            <a:r>
              <a:rPr lang="ru-RU" sz="32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и повторное использование материалов»  </a:t>
            </a:r>
            <a:endParaRPr lang="ru-RU" sz="3200" b="0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9524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752603" y="-1752601"/>
            <a:ext cx="6857999" cy="103632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723" y="3067236"/>
            <a:ext cx="2984277" cy="34402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634518">
            <a:off x="9715167" y="1162581"/>
            <a:ext cx="2509637" cy="18590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rot="19583971">
            <a:off x="10069978" y="1453847"/>
            <a:ext cx="241524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Мне бы очень </a:t>
            </a:r>
            <a:r>
              <a:rPr lang="ru-RU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хотелось</a:t>
            </a:r>
          </a:p>
          <a:p>
            <a:pPr algn="ctr"/>
            <a:r>
              <a:rPr lang="ru-RU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жить в таком лесу!  </a:t>
            </a:r>
            <a:endParaRPr lang="ru-RU" sz="1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887" y="5013960"/>
            <a:ext cx="1876994" cy="184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94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22951" y="167763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«Наши </a:t>
            </a:r>
            <a:r>
              <a:rPr lang="ru-RU" sz="2400" dirty="0" smtClean="0">
                <a:solidFill>
                  <a:srgbClr val="C00000"/>
                </a:solidFill>
              </a:rPr>
              <a:t>друзья </a:t>
            </a:r>
            <a:r>
              <a:rPr lang="ru-RU" sz="2400" dirty="0" err="1" smtClean="0">
                <a:solidFill>
                  <a:srgbClr val="C00000"/>
                </a:solidFill>
              </a:rPr>
              <a:t>Эколята</a:t>
            </a:r>
            <a:r>
              <a:rPr lang="ru-RU" sz="2400" dirty="0" smtClean="0">
                <a:solidFill>
                  <a:srgbClr val="C00000"/>
                </a:solidFill>
              </a:rPr>
              <a:t> -  </a:t>
            </a:r>
            <a:r>
              <a:rPr lang="ru-RU" sz="2400" dirty="0">
                <a:solidFill>
                  <a:srgbClr val="C00000"/>
                </a:solidFill>
              </a:rPr>
              <a:t>за раздельный сбор отходов и повторное использование </a:t>
            </a:r>
            <a:r>
              <a:rPr lang="ru-RU" sz="2400" dirty="0" smtClean="0">
                <a:solidFill>
                  <a:srgbClr val="C00000"/>
                </a:solidFill>
              </a:rPr>
              <a:t>материалов»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07" y="160979"/>
            <a:ext cx="2908044" cy="24142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8320" y="2581988"/>
            <a:ext cx="8458200" cy="42827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38400"/>
            <a:ext cx="1798320" cy="216408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6269" y="1798320"/>
            <a:ext cx="2575731" cy="291828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056" y="4236720"/>
            <a:ext cx="1632155" cy="295656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628" y="4087712"/>
            <a:ext cx="2077576" cy="294132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321610" y="1368091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Духовная жизнь ребенка полноценна лишь тогда, когда он живет в мире игры, сказки, музыки, фантазии</a:t>
            </a:r>
            <a:r>
              <a:rPr lang="ru-RU" sz="2400"/>
              <a:t>, </a:t>
            </a:r>
            <a:r>
              <a:rPr lang="ru-RU" sz="2400" smtClean="0"/>
              <a:t>творчества.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9555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328</TotalTime>
  <Words>246</Words>
  <Application>Microsoft Office PowerPoint</Application>
  <PresentationFormat>Широкоэкранный</PresentationFormat>
  <Paragraphs>25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Trebuchet MS</vt:lpstr>
      <vt:lpstr>Wingdings 3</vt:lpstr>
      <vt:lpstr>Грань</vt:lpstr>
      <vt:lpstr>Наши друзья Эколята –за раздельный сбор отходов и повторное использование материалов</vt:lpstr>
      <vt:lpstr>   «Наши друзья Эколята – за раздельный сбор отходов и повторное использование материалов» 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27</cp:revision>
  <dcterms:created xsi:type="dcterms:W3CDTF">2022-05-13T20:32:00Z</dcterms:created>
  <dcterms:modified xsi:type="dcterms:W3CDTF">2022-05-15T19:55:29Z</dcterms:modified>
</cp:coreProperties>
</file>