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142852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Муниципальное бюджетное  общеобразовательное  учреждение школа №8 городского округа Кинешма (МБОУ школа №8)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85728"/>
            <a:ext cx="371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32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Интернет-проект: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          «</a:t>
            </a:r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Весна</a:t>
            </a:r>
            <a:r>
              <a:rPr lang="ru-RU" sz="32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Антон\Desktop\Новая папка (3)\Времена года\ves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071678"/>
            <a:ext cx="3881438" cy="26393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14546" y="485776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Автор: </a:t>
            </a:r>
          </a:p>
          <a:p>
            <a:pPr algn="ctr"/>
            <a:r>
              <a:rPr lang="ru-RU" sz="12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Учитель-дефектолог Кравченко Антон Сергеевич</a:t>
            </a:r>
            <a:endParaRPr lang="ru-RU" sz="12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5572140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2022</a:t>
            </a:r>
            <a:endParaRPr lang="ru-RU" sz="20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285728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Можно сменить теплые зимние одежды на курточки и плащики.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Для прогулки по лужам одеваем резиновые сапоги.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Picture 6" descr="D:\My\Изображения\Рисунки\вес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000108"/>
            <a:ext cx="3286148" cy="474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Начинает появляться свежая травка и первые цветы. 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Их так и называют – первоцветы.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194" name="Picture 2" descr="C:\Users\Антон\Desktop\Новая папка (3)\img_65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000108"/>
            <a:ext cx="4143404" cy="4152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85918" y="214290"/>
            <a:ext cx="5715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Деревья тоже оживают после зимы.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     На ветках начинают набухать почки, ...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9218" name="Picture 2" descr="C:\Users\Антон\Desktop\Новая папка (3)\19c3aa2afffec53c56cdd8b8e9b8f0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14422"/>
            <a:ext cx="342902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71736" y="285728"/>
            <a:ext cx="414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... и из них появляться новые листочки.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42" name="Picture 2" descr="C:\Users\Антон\Desktop\Новая папка (3)\vesna-3god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785794"/>
            <a:ext cx="6000792" cy="3893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28572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Некоторые деревья вначале одеваются в цветы, а потом уже добавляют к ним листья. Посмотри как красиво цветет яблоня.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1266" name="Picture 2" descr="C:\Users\Антон\Desktop\Новая папка (3)\bf7f088cd2a52a84657210638c05db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357298"/>
            <a:ext cx="5076825" cy="3724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232" y="357166"/>
            <a:ext cx="4975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 конце весны уже тепло и ярко светит солнце.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2290" name="Picture 2" descr="C:\Users\Антон\Desktop\Новая папка (3)\ecc5fe4f98031187be8cd6754deb624c-800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142984"/>
            <a:ext cx="5286412" cy="3512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86050" y="428604"/>
            <a:ext cx="3720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Весна - это переход от зимы к лету.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Picture 4" descr="D:\My\Изображения\Рисунки\Дерево Зим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221457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My\Изображения\Рисунки\Дерево Весной.JPG"/>
          <p:cNvPicPr>
            <a:picLocks noChangeAspect="1" noChangeArrowheads="1"/>
          </p:cNvPicPr>
          <p:nvPr/>
        </p:nvPicPr>
        <p:blipFill>
          <a:blip r:embed="rId4"/>
          <a:srcRect b="-713"/>
          <a:stretch>
            <a:fillRect/>
          </a:stretch>
        </p:blipFill>
        <p:spPr bwMode="auto">
          <a:xfrm>
            <a:off x="3214678" y="1428736"/>
            <a:ext cx="2357454" cy="314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:\My\Изображения\Рисунки\Дерево Лето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1428736"/>
            <a:ext cx="2357454" cy="311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8662" y="285728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 начале весны еще холодно. Лежит снег. Но солнышко греет все жарче.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И снег на солнышке начинает таять. Он превращается в воду.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Антон\Desktop\Новая папка (3)\taetsneg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500174"/>
            <a:ext cx="3786214" cy="423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285728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Из растаявшего снега получаются веселые ручейки и большие лужи.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Антон\Desktop\Новая папка (3)\s1200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857232"/>
            <a:ext cx="6286544" cy="3724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2976" y="357166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Лед на речках тоже тает. Вначале он раскалывает на льдины.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Толкаясь и ломаясь они плывут вниз по речке.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Антон\Desktop\Новая папка (3)\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71546"/>
            <a:ext cx="5372108" cy="3790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852" y="357166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Из теплых краев возвращаются птицы, которые улетели туда осенью.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Одними из первых возвращаются грачи.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C:\Users\Антон\Desktop\Новая папка (3)\pticivesnoi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142984"/>
            <a:ext cx="4071966" cy="4042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285728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Вылезают из своих зимних домиков животные-сони, которые проспали всю зиму: большой медведь и </a:t>
            </a:r>
            <a:r>
              <a:rPr lang="en-US" b="1" dirty="0" smtClean="0">
                <a:solidFill>
                  <a:srgbClr val="00B050"/>
                </a:solidFill>
              </a:rPr>
              <a:t>…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122" name="Picture 2" descr="C:\Users\Антон\Desktop\Новая папка (3)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214422"/>
            <a:ext cx="4382067" cy="3762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86116" y="500042"/>
            <a:ext cx="254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… </a:t>
            </a:r>
            <a:r>
              <a:rPr lang="ru-RU" b="1" dirty="0" smtClean="0">
                <a:solidFill>
                  <a:srgbClr val="00B050"/>
                </a:solidFill>
              </a:rPr>
              <a:t>весёлый </a:t>
            </a:r>
            <a:r>
              <a:rPr lang="ru-RU" b="1" dirty="0" err="1" smtClean="0">
                <a:solidFill>
                  <a:srgbClr val="00B050"/>
                </a:solidFill>
              </a:rPr>
              <a:t>бурундучок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Антон\Desktop\Новая папка (3)\9a944c0faacf8dc89cd61ea666iz--kartiny-i-panno-burunduk-avtorskij-pri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928670"/>
            <a:ext cx="4349764" cy="43497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on-dlya-prezentacii-vesna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18212" y="500042"/>
            <a:ext cx="451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 вот середина весны. Снег везде растаял. 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7170" name="Picture 2" descr="C:\Users\Антон\Desktop\Новая папка (3)\1645381852_12-kartinkin-net-p-detskie-kartinki-vesna-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071546"/>
            <a:ext cx="331851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188</Words>
  <PresentationFormat>Экран (4:3)</PresentationFormat>
  <Paragraphs>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</dc:creator>
  <cp:lastModifiedBy>Антон</cp:lastModifiedBy>
  <cp:revision>10</cp:revision>
  <dcterms:created xsi:type="dcterms:W3CDTF">2022-05-09T14:01:05Z</dcterms:created>
  <dcterms:modified xsi:type="dcterms:W3CDTF">2022-05-15T13:09:56Z</dcterms:modified>
</cp:coreProperties>
</file>