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0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84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3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15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3598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60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430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06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27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971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15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942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394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65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38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22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539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8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D50B8D7-AE49-4D89-9C47-F89611E67EE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A3E6D-39D9-4743-9BFD-7E1A09DAE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6671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files.net/" TargetMode="External"/><Relationship Id="rId2" Type="http://schemas.openxmlformats.org/officeDocument/2006/relationships/hyperlink" Target="http://bukvi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" TargetMode="External"/><Relationship Id="rId5" Type="http://schemas.openxmlformats.org/officeDocument/2006/relationships/hyperlink" Target="http://threeda.ru/" TargetMode="External"/><Relationship Id="rId4" Type="http://schemas.openxmlformats.org/officeDocument/2006/relationships/hyperlink" Target="https://kpfu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232" y="562708"/>
            <a:ext cx="5667876" cy="2435470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Иудейская культура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9116" y="5410426"/>
            <a:ext cx="8825658" cy="861420"/>
          </a:xfrm>
        </p:spPr>
        <p:txBody>
          <a:bodyPr/>
          <a:lstStyle/>
          <a:p>
            <a:r>
              <a:rPr lang="ru-RU" dirty="0" smtClean="0">
                <a:latin typeface="Monotype Corsiva" panose="03010101010201010101" pitchFamily="66" charset="0"/>
              </a:rPr>
              <a:t>Подготовила ученица 10 «А» класса Волкова св.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http://900igr.net/up/datai/250993/0010-010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783" y="665227"/>
            <a:ext cx="3563570" cy="4665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93" y="3409449"/>
            <a:ext cx="3408261" cy="1921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2070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136195"/>
            <a:ext cx="9404723" cy="2242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59950" y="1481417"/>
            <a:ext cx="5605219" cy="337193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3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Согласно Библии, Авраам был первым, кто признал духовную природу единственного Бога. Для Авраама Бог – верховный Бог, к которому верующий может обратиться, Бог, он не нуждается в храмах и священнослужителях, всемогущ и всеведущ. Авраам покинул свою семью, которая не отказалась от </a:t>
            </a:r>
            <a:r>
              <a:rPr lang="ru-RU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ассирийско</a:t>
            </a:r>
            <a:r>
              <a:rPr lang="ru-RU" dirty="0">
                <a:solidFill>
                  <a:schemeClr val="accent3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-вавилонских верований, и до своей смерти в Ханаане кочевал с места на место, проповедуя веру в единственного Бога.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30" y="1481417"/>
            <a:ext cx="5091820" cy="443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72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6128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Обычаи иудаизма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393495"/>
            <a:ext cx="8911127" cy="1358497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Иудаизм как образ жизни нуждается в ритуале. Для евреев любой обряд напоминает о том, какое место Бог занимает в его жизни. Религиозная практика рассматривается как дисциплина, способствующая совершенствованию характера каждого, как форма наставления.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6111" y="316068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Молитва. Еврей обязан молиться ежедневно, три раза в день. Предполагается, что его молитвы нравственны и не враждебны интересам других. Молитва должна твориться в глубокой сосредоточенности, погруженности в себя. Предпочтительно молиться в синагоге, поскольку общественная молитва более действенна.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03277" y="480928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Пищевые запреты считаются частью особого кодекса святости, применимого только по отношению к еврейскому народу. Они не рассматриваются как желательные или обязательные для всего человечества.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16977" y="1334079"/>
            <a:ext cx="71247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Праздники. Среди главных праздников и священных дней –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Шаббат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(Суббота), еженедельный день покоя в память о сотворении мира и исходе из Египта;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Рош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ха-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Шана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(Новый год), годовщина сотворения мира и день духовного и морального обновления;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Йом-киппур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(Судный день), день покаяния и возвращения к Богу через духовное обновление и добрые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дела и т.д.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6977" y="3516922"/>
            <a:ext cx="85050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Обряды рождения и совершеннолетия. Когда рождается младенец мужского пола, ему обрезают крайнюю плоть, чтобы союз-договор с Богом был отмечен знаком на теле. Мальчики получают имя при обрезании. Девочек нарекают именем в синагоге. Обряд выкупа мальчиков-первенцев осуществляется на тридцатый день после рождения. В связи с началом обучения детей совершают посвятительные обряды. По достижении 13 лет мальчики (а в консервативных и некоторых реформистских общинах также девочки) участвуют в церемонии бар-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мицва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(у девочек бат-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мицва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), позволяющей им войти в общину Израиля в качестве полноправных членов, ответственных за свои поступки.</a:t>
            </a:r>
          </a:p>
        </p:txBody>
      </p:sp>
    </p:spTree>
    <p:extLst>
      <p:ext uri="{BB962C8B-B14F-4D97-AF65-F5344CB8AC3E}">
        <p14:creationId xmlns:p14="http://schemas.microsoft.com/office/powerpoint/2010/main" val="3475941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858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384704"/>
            <a:ext cx="8946541" cy="2466327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Брачная церемония. Сначала происходит торжественное обручение (помолвка). Затем в субботу, предшествующую свадьбе, жениха приглашают в синагоге к чтению Торы. Во время свадебной церемонии жених и невеста стоят под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хуппой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– балдахином. Стоя под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хуппой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, жених и невеста отпивают вино из одного бокала. Жених надевает кольцо на указательный палец невесты и произносит древнюю формулу, провозглашающую, что мужчина берет женщину в жены. Произносятся семь благословений во славу Бога. В память о разрушении Храма жених разбивает бокал, из которого он с невестой пил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вино.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6111" y="3868616"/>
            <a:ext cx="80566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Погребальный ритуал. Перед смертью умирающий исповедуется. Родственники покойного надрывают на себе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одежду. В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память умершего зажигают свечу. Тело умершего облачают в белый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саван. Во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время погребения читают «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Каддиш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», молитву, прославляющую Бога и выражающую готовность принять его волю. Глубокий траур длится неделю, в течение которой скорбящие не выходят из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дому. Скорбящие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читают «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Каддиш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» в синагоге в течение одиннадцати месяцев. По истечении года на могиле устанавливают надгробие. Годовщину смерти («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Йорцайт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») отмечают зажиганием поминальной свечи и чтением «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Каддиша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456" y="1019131"/>
            <a:ext cx="4263760" cy="28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52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329626"/>
            <a:ext cx="9404723" cy="76941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вывод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130" y="1279195"/>
            <a:ext cx="8946541" cy="4195481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Иудейская культура, религия евреев, как и их история, — одна из древнейших в мире и восходит к праотцам Израиля Аврааму, Исааку и Иакову. Авраам, первый еврей, с которым Творец заключил завет, жил более 2000 лет до Р. Х. (т. е. </a:t>
            </a:r>
            <a:r>
              <a:rPr lang="ru-RU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ок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. 4000 лет назад). Несколькими столетиями позже жил Моисей — величайший пророк, через которого Бог дал евреям Закон, Тору.</a:t>
            </a:r>
          </a:p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Религия евреев — это связь человека со своим Творцом, их взаимоотношения и взаимоотношения между людьми; это система взглядов на природу Бога и на Его отношение к людям.</a:t>
            </a:r>
          </a:p>
        </p:txBody>
      </p:sp>
    </p:spTree>
    <p:extLst>
      <p:ext uri="{BB962C8B-B14F-4D97-AF65-F5344CB8AC3E}">
        <p14:creationId xmlns:p14="http://schemas.microsoft.com/office/powerpoint/2010/main" val="1861053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5790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Источники информации: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Monotype Corsiva" panose="03010101010201010101" pitchFamily="66" charset="0"/>
                <a:hlinkClick r:id="rId2"/>
              </a:rPr>
              <a:t>http://</a:t>
            </a:r>
            <a:r>
              <a:rPr lang="en-US" sz="2800" dirty="0" smtClean="0">
                <a:latin typeface="Monotype Corsiva" panose="03010101010201010101" pitchFamily="66" charset="0"/>
                <a:hlinkClick r:id="rId2"/>
              </a:rPr>
              <a:t>bukvi.ru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  <a:hlinkClick r:id="rId3"/>
              </a:rPr>
              <a:t>https://</a:t>
            </a:r>
            <a:r>
              <a:rPr lang="en-US" sz="2800" dirty="0" smtClean="0">
                <a:latin typeface="Monotype Corsiva" panose="03010101010201010101" pitchFamily="66" charset="0"/>
                <a:hlinkClick r:id="rId3"/>
              </a:rPr>
              <a:t>studfiles.net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  <a:hlinkClick r:id="rId4"/>
              </a:rPr>
              <a:t>https://</a:t>
            </a:r>
            <a:r>
              <a:rPr lang="en-US" sz="2800" dirty="0" smtClean="0">
                <a:latin typeface="Monotype Corsiva" panose="03010101010201010101" pitchFamily="66" charset="0"/>
                <a:hlinkClick r:id="rId4"/>
              </a:rPr>
              <a:t>kpfu.ru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  <a:hlinkClick r:id="rId5"/>
              </a:rPr>
              <a:t>http://</a:t>
            </a:r>
            <a:r>
              <a:rPr lang="en-US" sz="2800" dirty="0" smtClean="0">
                <a:latin typeface="Monotype Corsiva" panose="03010101010201010101" pitchFamily="66" charset="0"/>
                <a:hlinkClick r:id="rId5"/>
              </a:rPr>
              <a:t>threeda.ru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en-US" sz="2800" dirty="0">
                <a:latin typeface="Monotype Corsiva" panose="03010101010201010101" pitchFamily="66" charset="0"/>
                <a:hlinkClick r:id="rId6"/>
              </a:rPr>
              <a:t>https://</a:t>
            </a:r>
            <a:r>
              <a:rPr lang="en-US" sz="2800" dirty="0" smtClean="0">
                <a:latin typeface="Monotype Corsiva" panose="03010101010201010101" pitchFamily="66" charset="0"/>
                <a:hlinkClick r:id="rId6"/>
              </a:rPr>
              <a:t>yandex.ru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36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22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11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25451"/>
          </a:xfrm>
        </p:spPr>
        <p:txBody>
          <a:bodyPr/>
          <a:lstStyle/>
          <a:p>
            <a:r>
              <a:rPr lang="ru-RU" i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Иудаизм</a:t>
            </a:r>
            <a:endParaRPr lang="ru-RU" i="1" dirty="0">
              <a:solidFill>
                <a:schemeClr val="bg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837" y="1296780"/>
            <a:ext cx="6000871" cy="4195481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Иудаизм - древнейшая монотеистическая религия, возникшая в начале II тысячелетия до н. </a:t>
            </a:r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э. среди </a:t>
            </a: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древнесемитских племен Месопотамии и ставшая национальной религией евреев.</a:t>
            </a:r>
          </a:p>
          <a:p>
            <a:endParaRPr lang="ru-RU" dirty="0" smtClean="0">
              <a:solidFill>
                <a:schemeClr val="bg2">
                  <a:lumMod val="20000"/>
                  <a:lumOff val="8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Библейское </a:t>
            </a: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предание связывает появление иудаизма с именем Авраама - вождя </a:t>
            </a:r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племенного объединения</a:t>
            </a: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, отделившегося от других семитских племен на основе веры в Единого Бога.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8930" y="1296780"/>
            <a:ext cx="4853402" cy="347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89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454" y="250495"/>
            <a:ext cx="9404723" cy="795789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Символы иудаизма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904" y="1129727"/>
            <a:ext cx="8946541" cy="734244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В иудаизме, как и в любой другой религии есть свои символы, каждый из которых имеет определенное значение: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331" y="1863971"/>
            <a:ext cx="3186846" cy="47713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4454" y="2094472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Менора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. Представлена в виде подсвечника, от которого идет семь ответвлений. По-другому этот символ называется священным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семисвечником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. Освящение этого символа связано с особым случаем в истории. После того, как греками был осквернен храм, опустошив все запасы масла,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менора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, в которой священного масла должно было хватить на один, прогорела девять дней. Раввины сочли это чудом. В «Еврейской энциклопедии» описывается, что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менора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– это символ сотворения мира за 7 дней. Сегодня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менора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– это самая распространенная иудейская эмблема, которая является основным элементом на государственном гербе Израиля.</a:t>
            </a:r>
          </a:p>
        </p:txBody>
      </p:sp>
    </p:spTree>
    <p:extLst>
      <p:ext uri="{BB962C8B-B14F-4D97-AF65-F5344CB8AC3E}">
        <p14:creationId xmlns:p14="http://schemas.microsoft.com/office/powerpoint/2010/main" val="3673984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536" y="707694"/>
            <a:ext cx="6748218" cy="4849044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Звезда Давида. Это шестиконечная звезда, которая состоим из двух перекрывающихся треугольников, один из них повернут на 180 градусов по отношению к другому. Также еще эта звезда называется «щитом Давида». Треугольники эти символизируют две стихии – воду и огонь. Под знаком этой звезды прошло такое значимое событие, как объединение евреев с другими народностями, которые существовали в Израиле. Сегодня эта звезда изображена на флаге Израиля.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461" y="707694"/>
            <a:ext cx="4473253" cy="3004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583" y="2908701"/>
            <a:ext cx="3725008" cy="37250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8645" y="3132216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3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Пентаграмма. По-другому этот символ еще называют Печатью Соломона или пятиконечной звездой. Этот символ используется в иудейских амулетах не реже, чем звезда Давида. На каждой стороне этого пятиугольника выстроены равнобедренные треугольники, которые по высоте все одинаковы. С самых древних времен это был один из самых распространенных магических символов. Это символ гармонии тела с духом, знак здоровья. Пентаграмма, в отличие от звезды Давида, встречается не только в Израиле, при раскопках таких древних цивилизаций, как Вавилон, Индия, Ассирии, Перу и Китая, ученые выяснили, что и в этих странах было известно о пятиконечной звезде.</a:t>
            </a:r>
          </a:p>
        </p:txBody>
      </p:sp>
    </p:spTree>
    <p:extLst>
      <p:ext uri="{BB962C8B-B14F-4D97-AF65-F5344CB8AC3E}">
        <p14:creationId xmlns:p14="http://schemas.microsoft.com/office/powerpoint/2010/main" val="1269620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913" y="1156103"/>
            <a:ext cx="6044834" cy="1077143"/>
          </a:xfrm>
        </p:spPr>
        <p:txBody>
          <a:bodyPr/>
          <a:lstStyle/>
          <a:p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Шофар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. Это священный бараний рог, в который трубят в праздничные дни.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6466" y="625445"/>
            <a:ext cx="5437390" cy="30585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1" y="1981200"/>
            <a:ext cx="4340469" cy="434046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0466" y="404758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Тора. Для израильтян Тора – это как для христианского человека Ветхий Завет. Тексты Торы переписывали вручную около 3000 лет. Тексты тщательно проверялись людьми почетных профессий, были подготовлены специальные считчики Торы. Тексты прочитывались с начала до конца по несколько раз.</a:t>
            </a:r>
          </a:p>
        </p:txBody>
      </p:sp>
    </p:spTree>
    <p:extLst>
      <p:ext uri="{BB962C8B-B14F-4D97-AF65-F5344CB8AC3E}">
        <p14:creationId xmlns:p14="http://schemas.microsoft.com/office/powerpoint/2010/main" val="3923248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0412" y="391886"/>
            <a:ext cx="5596427" cy="3396343"/>
          </a:xfrm>
        </p:spPr>
        <p:txBody>
          <a:bodyPr>
            <a:normAutofit fontScale="70000" lnSpcReduction="20000"/>
          </a:bodyPr>
          <a:lstStyle/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которые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зажигаются в Израиле в период крупного еврейского праздника –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Хануки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. Этот праздник был установлен, чтобы чтить день, когда произошло чудо с кувшином масла.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799" y="901233"/>
            <a:ext cx="4569802" cy="30934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568" y="3086101"/>
            <a:ext cx="3153147" cy="31531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9768" y="435869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Севивоны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. Это праздничные волчки, в которых играют дети. У волчка этого 4 грани, на каждой из которой написаны первые буквы следующей фразы: «Чудо великое произошло там».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3139" y="901233"/>
            <a:ext cx="4530969" cy="27168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4592" y="138247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Кипа. Головной убор, который носит мужская часть населения иудеев. Эта небольшая шапочка в России называется ермолкой. Кипа не является предметом, который нужно носить каждый день. Ее надевают лишь в религиозные праздники мужчины, которые являются представителями еврейских диаспор, для того, чтобы посетить синагогу.</a:t>
            </a:r>
          </a:p>
        </p:txBody>
      </p:sp>
    </p:spTree>
    <p:extLst>
      <p:ext uri="{BB962C8B-B14F-4D97-AF65-F5344CB8AC3E}">
        <p14:creationId xmlns:p14="http://schemas.microsoft.com/office/powerpoint/2010/main" val="4101545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473" y="197741"/>
            <a:ext cx="9404723" cy="80458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Культура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0069" y="1099037"/>
            <a:ext cx="6787662" cy="4454769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Культура Древнего Израиля (III – II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тыс.д.н.э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) была во многом сходна с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ханаанейской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. Это видно по характеру его искусства, которое носило в значительной мере следы сильного влияния Египта; произведения иудейских и израильских мастеров в этом отношении мало отличаются, в частности, от произведений финикийского искусства.</a:t>
            </a:r>
          </a:p>
          <a:p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Испытала сильнейшее египетское, вавилонское и финикийское влияние и израильская литература. Когда израильтяне стали применять письменность — нам неизвестно. Древнейшие еврейские надписи восходят к IX в. до н. э. и написаны алфавитом, ничем не отличающимся от финикийского.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3" y="1802423"/>
            <a:ext cx="4876796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189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0"/>
            <a:ext cx="9404723" cy="277044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743" y="1239716"/>
            <a:ext cx="6299811" cy="2584938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Древние легенды и мифы, разнообразные памятники повествовательной и исторической литературы были позднее переработаны в классовых интересах иерусалимских рабовладельцев. Литературные сочинения до нас дошли в составе Библии—иначе говоря, в тенденциозной религиозной переработке, причём в них были внесены многочисленные вставки и добавления, исказившие первоначальный облик этих произведений.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8039" y="396070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Израильтяне в первый период своего расселения на территории Палестины стояли ниже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ханаанеев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по культурному уровню. Естественно поэтому, что общий характер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ханаанейской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 культуры передался и им, тем более, что по своему происхождению и языку они были близки к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ханаанеям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Monotype Corsiva" panose="03010101010201010101" pitchFamily="66" charset="0"/>
              </a:rPr>
              <a:t>. Кроме того, есть некоторые основания полагать, что в состав израильского племенного союза вошли также и отдельные племена, уже задолго до этого находившиеся на территории Палестины.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616" y="915325"/>
            <a:ext cx="4722569" cy="57638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2385" y="1239716"/>
            <a:ext cx="85402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Monotype Corsiva" panose="03010101010201010101" pitchFamily="66" charset="0"/>
              </a:rPr>
              <a:t>Многие культы были общими для </a:t>
            </a:r>
            <a:r>
              <a:rPr lang="ru-RU" dirty="0" err="1">
                <a:solidFill>
                  <a:schemeClr val="tx1">
                    <a:lumMod val="95000"/>
                  </a:schemeClr>
                </a:solidFill>
                <a:latin typeface="Monotype Corsiva" panose="03010101010201010101" pitchFamily="66" charset="0"/>
              </a:rPr>
              <a:t>ханаанеев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Monotype Corsiva" panose="03010101010201010101" pitchFamily="66" charset="0"/>
              </a:rPr>
              <a:t> и израильтян; поклонение деревьям, каменным столбами т. п. было столь же присуще израильтянам, как и </a:t>
            </a:r>
            <a:r>
              <a:rPr lang="ru-RU" dirty="0" err="1">
                <a:solidFill>
                  <a:schemeClr val="tx1">
                    <a:lumMod val="95000"/>
                  </a:schemeClr>
                </a:solidFill>
                <a:latin typeface="Monotype Corsiva" panose="03010101010201010101" pitchFamily="66" charset="0"/>
              </a:rPr>
              <a:t>ханаанеям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Monotype Corsiva" panose="03010101010201010101" pitchFamily="66" charset="0"/>
              </a:rPr>
              <a:t>. Однако некоторые черты культа были свойственны только израильтянам и были большей частью связаны с их кочевым племенным бытом предшествующего времени. Так, наряду с другими божествами существовал общий бог всего израильского племенного союза — Яхве; израильтяне не знали храмов, а поклонялись своим божествам на высотах гор или в шатрах. Среди израильтян существовал древний обычай обрезания, связанный, быть может, с существовавшим у большинства первобытных племён обрядом посвящения мальчиков в члены родовой общины. Этот обычай существовал, впрочем, и у многих других народов Востока. Впоследствии обрезание стало внешним признаком принадлежности к иудейской религиозной общине.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848" y="3085799"/>
            <a:ext cx="3638105" cy="330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61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92234"/>
            <a:ext cx="9404723" cy="1539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288" y="909918"/>
            <a:ext cx="8946541" cy="1692605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В примитивной форме еврейская религия существовала в период патриархов (</a:t>
            </a:r>
            <a:r>
              <a:rPr lang="ru-RU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ок</a:t>
            </a: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</a:rPr>
              <a:t>. 2000–1600 до н.э.), в эпоху, для которой характерны обожествление сил природы, вера во власть демонов и духов, табу, различение чистых и нечистых животных, почитание умерших. Зачатки некоторых важных этических идей, которые впоследствии развивали Моисей и пророки, существовали уже в самый ранний период.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953" y="2938828"/>
            <a:ext cx="79629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99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76</TotalTime>
  <Words>1619</Words>
  <Application>Microsoft Office PowerPoint</Application>
  <PresentationFormat>Широкоэкранный</PresentationFormat>
  <Paragraphs>52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Century Gothic</vt:lpstr>
      <vt:lpstr>Comic Sans MS</vt:lpstr>
      <vt:lpstr>Monotype Corsiva</vt:lpstr>
      <vt:lpstr>Wingdings 3</vt:lpstr>
      <vt:lpstr>Ион</vt:lpstr>
      <vt:lpstr>Иудейская культура</vt:lpstr>
      <vt:lpstr>Иудаизм</vt:lpstr>
      <vt:lpstr>Символы иудаизма</vt:lpstr>
      <vt:lpstr>Презентация PowerPoint</vt:lpstr>
      <vt:lpstr>Презентация PowerPoint</vt:lpstr>
      <vt:lpstr>Презентация PowerPoint</vt:lpstr>
      <vt:lpstr>Культура</vt:lpstr>
      <vt:lpstr>Презентация PowerPoint</vt:lpstr>
      <vt:lpstr>Презентация PowerPoint</vt:lpstr>
      <vt:lpstr>Презентация PowerPoint</vt:lpstr>
      <vt:lpstr>Обычаи иудаизма</vt:lpstr>
      <vt:lpstr>Презентация PowerPoint</vt:lpstr>
      <vt:lpstr>вывод</vt:lpstr>
      <vt:lpstr>Источники информации: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Иудейская культура</dc:title>
  <dc:creator>Артём Короник</dc:creator>
  <cp:lastModifiedBy>Артём Короник</cp:lastModifiedBy>
  <cp:revision>9</cp:revision>
  <dcterms:created xsi:type="dcterms:W3CDTF">2018-12-27T16:45:35Z</dcterms:created>
  <dcterms:modified xsi:type="dcterms:W3CDTF">2022-05-16T15:17:00Z</dcterms:modified>
</cp:coreProperties>
</file>